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4"/>
    <p:sldMasterId id="2147483764" r:id="rId5"/>
    <p:sldMasterId id="2147483779" r:id="rId6"/>
    <p:sldMasterId id="2147483826" r:id="rId7"/>
    <p:sldMasterId id="2147483864" r:id="rId8"/>
    <p:sldMasterId id="2147483909" r:id="rId9"/>
  </p:sldMasterIdLst>
  <p:notesMasterIdLst>
    <p:notesMasterId r:id="rId33"/>
  </p:notesMasterIdLst>
  <p:sldIdLst>
    <p:sldId id="256" r:id="rId10"/>
    <p:sldId id="4355" r:id="rId11"/>
    <p:sldId id="257" r:id="rId12"/>
    <p:sldId id="260" r:id="rId13"/>
    <p:sldId id="2004" r:id="rId14"/>
    <p:sldId id="262" r:id="rId15"/>
    <p:sldId id="8596" r:id="rId16"/>
    <p:sldId id="2007" r:id="rId17"/>
    <p:sldId id="8746" r:id="rId18"/>
    <p:sldId id="261" r:id="rId19"/>
    <p:sldId id="263" r:id="rId20"/>
    <p:sldId id="265" r:id="rId21"/>
    <p:sldId id="2011" r:id="rId22"/>
    <p:sldId id="2088" r:id="rId23"/>
    <p:sldId id="2016" r:id="rId24"/>
    <p:sldId id="2015" r:id="rId25"/>
    <p:sldId id="2014" r:id="rId26"/>
    <p:sldId id="2005" r:id="rId27"/>
    <p:sldId id="2000" r:id="rId28"/>
    <p:sldId id="2006" r:id="rId29"/>
    <p:sldId id="2013" r:id="rId30"/>
    <p:sldId id="2018" r:id="rId31"/>
    <p:sldId id="199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60" d="100"/>
          <a:sy n="160" d="100"/>
        </p:scale>
        <p:origin x="108"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san Hanley" userId="6439354f-2850-42a7-b34d-bef31f60cab8" providerId="ADAL" clId="{6D54D019-F811-4CBE-95D9-17EB029138B3}"/>
    <pc:docChg chg="undo custSel addSld delSld modSld sldOrd">
      <pc:chgData name="Susan Hanley" userId="6439354f-2850-42a7-b34d-bef31f60cab8" providerId="ADAL" clId="{6D54D019-F811-4CBE-95D9-17EB029138B3}" dt="2019-11-18T19:01:10.383" v="173" actId="20577"/>
      <pc:docMkLst>
        <pc:docMk/>
      </pc:docMkLst>
      <pc:sldChg chg="modSp mod">
        <pc:chgData name="Susan Hanley" userId="6439354f-2850-42a7-b34d-bef31f60cab8" providerId="ADAL" clId="{6D54D019-F811-4CBE-95D9-17EB029138B3}" dt="2019-11-18T19:01:10.383" v="173" actId="20577"/>
        <pc:sldMkLst>
          <pc:docMk/>
          <pc:sldMk cId="687834436" sldId="256"/>
        </pc:sldMkLst>
        <pc:spChg chg="mod">
          <ac:chgData name="Susan Hanley" userId="6439354f-2850-42a7-b34d-bef31f60cab8" providerId="ADAL" clId="{6D54D019-F811-4CBE-95D9-17EB029138B3}" dt="2019-11-12T03:14:35.930" v="27" actId="20577"/>
          <ac:spMkLst>
            <pc:docMk/>
            <pc:sldMk cId="687834436" sldId="256"/>
            <ac:spMk id="2" creationId="{A4F32A1A-2B4A-4367-8849-74D3606960B9}"/>
          </ac:spMkLst>
        </pc:spChg>
        <pc:spChg chg="mod">
          <ac:chgData name="Susan Hanley" userId="6439354f-2850-42a7-b34d-bef31f60cab8" providerId="ADAL" clId="{6D54D019-F811-4CBE-95D9-17EB029138B3}" dt="2019-11-18T19:01:10.383" v="173" actId="20577"/>
          <ac:spMkLst>
            <pc:docMk/>
            <pc:sldMk cId="687834436" sldId="256"/>
            <ac:spMk id="3" creationId="{6D6D4B81-9C43-4407-8F67-17D457457620}"/>
          </ac:spMkLst>
        </pc:spChg>
      </pc:sldChg>
      <pc:sldChg chg="addSp modSp add mod">
        <pc:chgData name="Susan Hanley" userId="6439354f-2850-42a7-b34d-bef31f60cab8" providerId="ADAL" clId="{6D54D019-F811-4CBE-95D9-17EB029138B3}" dt="2019-11-18T18:55:14.416" v="132"/>
        <pc:sldMkLst>
          <pc:docMk/>
          <pc:sldMk cId="612161003" sldId="257"/>
        </pc:sldMkLst>
        <pc:spChg chg="mod">
          <ac:chgData name="Susan Hanley" userId="6439354f-2850-42a7-b34d-bef31f60cab8" providerId="ADAL" clId="{6D54D019-F811-4CBE-95D9-17EB029138B3}" dt="2019-11-18T18:54:57.672" v="131" actId="20577"/>
          <ac:spMkLst>
            <pc:docMk/>
            <pc:sldMk cId="612161003" sldId="257"/>
            <ac:spMk id="4" creationId="{2A1E1CCC-AFAB-4CF8-8386-45462DA4C8F2}"/>
          </ac:spMkLst>
        </pc:spChg>
        <pc:spChg chg="add">
          <ac:chgData name="Susan Hanley" userId="6439354f-2850-42a7-b34d-bef31f60cab8" providerId="ADAL" clId="{6D54D019-F811-4CBE-95D9-17EB029138B3}" dt="2019-11-18T18:55:14.416" v="132"/>
          <ac:spMkLst>
            <pc:docMk/>
            <pc:sldMk cId="612161003" sldId="257"/>
            <ac:spMk id="11" creationId="{F93BB6A9-6BD5-48C1-8249-DB45CDDD86A9}"/>
          </ac:spMkLst>
        </pc:spChg>
        <pc:spChg chg="add">
          <ac:chgData name="Susan Hanley" userId="6439354f-2850-42a7-b34d-bef31f60cab8" providerId="ADAL" clId="{6D54D019-F811-4CBE-95D9-17EB029138B3}" dt="2019-11-18T18:55:14.416" v="132"/>
          <ac:spMkLst>
            <pc:docMk/>
            <pc:sldMk cId="612161003" sldId="257"/>
            <ac:spMk id="12" creationId="{3329A09C-D242-4035-BF55-8D46A6710E94}"/>
          </ac:spMkLst>
        </pc:spChg>
      </pc:sldChg>
      <pc:sldChg chg="modSp add mod ord">
        <pc:chgData name="Susan Hanley" userId="6439354f-2850-42a7-b34d-bef31f60cab8" providerId="ADAL" clId="{6D54D019-F811-4CBE-95D9-17EB029138B3}" dt="2019-11-18T18:55:35.731" v="135"/>
        <pc:sldMkLst>
          <pc:docMk/>
          <pc:sldMk cId="906544912" sldId="260"/>
        </pc:sldMkLst>
        <pc:spChg chg="mod">
          <ac:chgData name="Susan Hanley" userId="6439354f-2850-42a7-b34d-bef31f60cab8" providerId="ADAL" clId="{6D54D019-F811-4CBE-95D9-17EB029138B3}" dt="2019-11-18T18:48:56.626" v="53" actId="20577"/>
          <ac:spMkLst>
            <pc:docMk/>
            <pc:sldMk cId="906544912" sldId="260"/>
            <ac:spMk id="4" creationId="{2A1E1CCC-AFAB-4CF8-8386-45462DA4C8F2}"/>
          </ac:spMkLst>
        </pc:spChg>
      </pc:sldChg>
      <pc:sldChg chg="modSp add del mod">
        <pc:chgData name="Susan Hanley" userId="6439354f-2850-42a7-b34d-bef31f60cab8" providerId="ADAL" clId="{6D54D019-F811-4CBE-95D9-17EB029138B3}" dt="2019-11-18T18:49:19.348" v="66" actId="20577"/>
        <pc:sldMkLst>
          <pc:docMk/>
          <pc:sldMk cId="3846145553" sldId="261"/>
        </pc:sldMkLst>
        <pc:spChg chg="mod">
          <ac:chgData name="Susan Hanley" userId="6439354f-2850-42a7-b34d-bef31f60cab8" providerId="ADAL" clId="{6D54D019-F811-4CBE-95D9-17EB029138B3}" dt="2019-11-18T18:49:19.348" v="66" actId="20577"/>
          <ac:spMkLst>
            <pc:docMk/>
            <pc:sldMk cId="3846145553" sldId="261"/>
            <ac:spMk id="4" creationId="{2A1E1CCC-AFAB-4CF8-8386-45462DA4C8F2}"/>
          </ac:spMkLst>
        </pc:spChg>
      </pc:sldChg>
      <pc:sldChg chg="modSp add mod ord">
        <pc:chgData name="Susan Hanley" userId="6439354f-2850-42a7-b34d-bef31f60cab8" providerId="ADAL" clId="{6D54D019-F811-4CBE-95D9-17EB029138B3}" dt="2019-11-18T18:55:55.067" v="137"/>
        <pc:sldMkLst>
          <pc:docMk/>
          <pc:sldMk cId="1668440217" sldId="262"/>
        </pc:sldMkLst>
        <pc:spChg chg="mod">
          <ac:chgData name="Susan Hanley" userId="6439354f-2850-42a7-b34d-bef31f60cab8" providerId="ADAL" clId="{6D54D019-F811-4CBE-95D9-17EB029138B3}" dt="2019-11-18T18:51:05.996" v="74" actId="20577"/>
          <ac:spMkLst>
            <pc:docMk/>
            <pc:sldMk cId="1668440217" sldId="262"/>
            <ac:spMk id="4" creationId="{2A1E1CCC-AFAB-4CF8-8386-45462DA4C8F2}"/>
          </ac:spMkLst>
        </pc:spChg>
      </pc:sldChg>
      <pc:sldChg chg="add del">
        <pc:chgData name="Susan Hanley" userId="6439354f-2850-42a7-b34d-bef31f60cab8" providerId="ADAL" clId="{6D54D019-F811-4CBE-95D9-17EB029138B3}" dt="2019-11-18T18:51:03.147" v="72"/>
        <pc:sldMkLst>
          <pc:docMk/>
          <pc:sldMk cId="2658948825" sldId="262"/>
        </pc:sldMkLst>
      </pc:sldChg>
      <pc:sldChg chg="modSp mod">
        <pc:chgData name="Susan Hanley" userId="6439354f-2850-42a7-b34d-bef31f60cab8" providerId="ADAL" clId="{6D54D019-F811-4CBE-95D9-17EB029138B3}" dt="2019-11-18T18:50:25.196" v="67" actId="20577"/>
        <pc:sldMkLst>
          <pc:docMk/>
          <pc:sldMk cId="1035142871" sldId="263"/>
        </pc:sldMkLst>
        <pc:spChg chg="mod">
          <ac:chgData name="Susan Hanley" userId="6439354f-2850-42a7-b34d-bef31f60cab8" providerId="ADAL" clId="{6D54D019-F811-4CBE-95D9-17EB029138B3}" dt="2019-11-18T18:50:25.196" v="67" actId="20577"/>
          <ac:spMkLst>
            <pc:docMk/>
            <pc:sldMk cId="1035142871" sldId="263"/>
            <ac:spMk id="4" creationId="{2A1E1CCC-AFAB-4CF8-8386-45462DA4C8F2}"/>
          </ac:spMkLst>
        </pc:spChg>
      </pc:sldChg>
      <pc:sldChg chg="add del ord">
        <pc:chgData name="Susan Hanley" userId="6439354f-2850-42a7-b34d-bef31f60cab8" providerId="ADAL" clId="{6D54D019-F811-4CBE-95D9-17EB029138B3}" dt="2019-11-18T18:56:15.711" v="142" actId="47"/>
        <pc:sldMkLst>
          <pc:docMk/>
          <pc:sldMk cId="60204225" sldId="264"/>
        </pc:sldMkLst>
      </pc:sldChg>
      <pc:sldChg chg="modSp mod modClrScheme chgLayout">
        <pc:chgData name="Susan Hanley" userId="6439354f-2850-42a7-b34d-bef31f60cab8" providerId="ADAL" clId="{6D54D019-F811-4CBE-95D9-17EB029138B3}" dt="2019-11-18T18:53:02.880" v="122" actId="700"/>
        <pc:sldMkLst>
          <pc:docMk/>
          <pc:sldMk cId="1895215769" sldId="265"/>
        </pc:sldMkLst>
        <pc:spChg chg="mod ord">
          <ac:chgData name="Susan Hanley" userId="6439354f-2850-42a7-b34d-bef31f60cab8" providerId="ADAL" clId="{6D54D019-F811-4CBE-95D9-17EB029138B3}" dt="2019-11-18T18:53:02.880" v="122" actId="700"/>
          <ac:spMkLst>
            <pc:docMk/>
            <pc:sldMk cId="1895215769" sldId="265"/>
            <ac:spMk id="4" creationId="{2A1E1CCC-AFAB-4CF8-8386-45462DA4C8F2}"/>
          </ac:spMkLst>
        </pc:spChg>
        <pc:spChg chg="mod ord">
          <ac:chgData name="Susan Hanley" userId="6439354f-2850-42a7-b34d-bef31f60cab8" providerId="ADAL" clId="{6D54D019-F811-4CBE-95D9-17EB029138B3}" dt="2019-11-18T18:53:02.880" v="122" actId="700"/>
          <ac:spMkLst>
            <pc:docMk/>
            <pc:sldMk cId="1895215769" sldId="265"/>
            <ac:spMk id="5" creationId="{E85F2DFB-613D-44CA-A05D-E3A7A0DC1277}"/>
          </ac:spMkLst>
        </pc:spChg>
        <pc:spChg chg="mod ord">
          <ac:chgData name="Susan Hanley" userId="6439354f-2850-42a7-b34d-bef31f60cab8" providerId="ADAL" clId="{6D54D019-F811-4CBE-95D9-17EB029138B3}" dt="2019-11-18T18:53:02.880" v="122" actId="700"/>
          <ac:spMkLst>
            <pc:docMk/>
            <pc:sldMk cId="1895215769" sldId="265"/>
            <ac:spMk id="6" creationId="{96589A7D-A7C1-4380-84B3-3567E4F7593B}"/>
          </ac:spMkLst>
        </pc:spChg>
        <pc:spChg chg="mod ord">
          <ac:chgData name="Susan Hanley" userId="6439354f-2850-42a7-b34d-bef31f60cab8" providerId="ADAL" clId="{6D54D019-F811-4CBE-95D9-17EB029138B3}" dt="2019-11-18T18:53:02.880" v="122" actId="700"/>
          <ac:spMkLst>
            <pc:docMk/>
            <pc:sldMk cId="1895215769" sldId="265"/>
            <ac:spMk id="7" creationId="{3FBB3AD5-7F18-48BB-B0C1-5F8EE3E2584C}"/>
          </ac:spMkLst>
        </pc:spChg>
        <pc:spChg chg="mod ord">
          <ac:chgData name="Susan Hanley" userId="6439354f-2850-42a7-b34d-bef31f60cab8" providerId="ADAL" clId="{6D54D019-F811-4CBE-95D9-17EB029138B3}" dt="2019-11-18T18:53:02.880" v="122" actId="700"/>
          <ac:spMkLst>
            <pc:docMk/>
            <pc:sldMk cId="1895215769" sldId="265"/>
            <ac:spMk id="8" creationId="{718D8535-6D00-48AC-A543-D0D176AEEF93}"/>
          </ac:spMkLst>
        </pc:spChg>
        <pc:spChg chg="mod ord">
          <ac:chgData name="Susan Hanley" userId="6439354f-2850-42a7-b34d-bef31f60cab8" providerId="ADAL" clId="{6D54D019-F811-4CBE-95D9-17EB029138B3}" dt="2019-11-18T18:53:02.880" v="122" actId="700"/>
          <ac:spMkLst>
            <pc:docMk/>
            <pc:sldMk cId="1895215769" sldId="265"/>
            <ac:spMk id="9" creationId="{D50BFD48-4F7F-4EFC-ADFD-2E9FDB84B864}"/>
          </ac:spMkLst>
        </pc:spChg>
        <pc:spChg chg="mod ord">
          <ac:chgData name="Susan Hanley" userId="6439354f-2850-42a7-b34d-bef31f60cab8" providerId="ADAL" clId="{6D54D019-F811-4CBE-95D9-17EB029138B3}" dt="2019-11-18T18:53:02.880" v="122" actId="700"/>
          <ac:spMkLst>
            <pc:docMk/>
            <pc:sldMk cId="1895215769" sldId="265"/>
            <ac:spMk id="10" creationId="{2676D0FC-8ACD-482B-B53B-2FC4DCF61B55}"/>
          </ac:spMkLst>
        </pc:spChg>
      </pc:sldChg>
      <pc:sldChg chg="del">
        <pc:chgData name="Susan Hanley" userId="6439354f-2850-42a7-b34d-bef31f60cab8" providerId="ADAL" clId="{6D54D019-F811-4CBE-95D9-17EB029138B3}" dt="2019-11-12T03:12:17.940" v="22" actId="47"/>
        <pc:sldMkLst>
          <pc:docMk/>
          <pc:sldMk cId="2375879376" sldId="1997"/>
        </pc:sldMkLst>
      </pc:sldChg>
      <pc:sldChg chg="addSp delSp modSp del mod">
        <pc:chgData name="Susan Hanley" userId="6439354f-2850-42a7-b34d-bef31f60cab8" providerId="ADAL" clId="{6D54D019-F811-4CBE-95D9-17EB029138B3}" dt="2019-11-18T18:55:17.478" v="133" actId="47"/>
        <pc:sldMkLst>
          <pc:docMk/>
          <pc:sldMk cId="562636817" sldId="1999"/>
        </pc:sldMkLst>
        <pc:spChg chg="mod">
          <ac:chgData name="Susan Hanley" userId="6439354f-2850-42a7-b34d-bef31f60cab8" providerId="ADAL" clId="{6D54D019-F811-4CBE-95D9-17EB029138B3}" dt="2019-11-12T03:09:06.244" v="13" actId="1076"/>
          <ac:spMkLst>
            <pc:docMk/>
            <pc:sldMk cId="562636817" sldId="1999"/>
            <ac:spMk id="3" creationId="{C7E780C2-E981-4357-AFFB-D642087ED209}"/>
          </ac:spMkLst>
        </pc:spChg>
        <pc:spChg chg="mod">
          <ac:chgData name="Susan Hanley" userId="6439354f-2850-42a7-b34d-bef31f60cab8" providerId="ADAL" clId="{6D54D019-F811-4CBE-95D9-17EB029138B3}" dt="2019-11-12T03:09:02.188" v="12" actId="1076"/>
          <ac:spMkLst>
            <pc:docMk/>
            <pc:sldMk cId="562636817" sldId="1999"/>
            <ac:spMk id="5" creationId="{48E37DE5-3762-477B-8CE1-51AE5781C6D8}"/>
          </ac:spMkLst>
        </pc:spChg>
        <pc:spChg chg="add del">
          <ac:chgData name="Susan Hanley" userId="6439354f-2850-42a7-b34d-bef31f60cab8" providerId="ADAL" clId="{6D54D019-F811-4CBE-95D9-17EB029138B3}" dt="2019-11-12T03:08:36.302" v="4"/>
          <ac:spMkLst>
            <pc:docMk/>
            <pc:sldMk cId="562636817" sldId="1999"/>
            <ac:spMk id="6" creationId="{03DCDB8F-1631-4D81-BF04-374F72ABDFBD}"/>
          </ac:spMkLst>
        </pc:spChg>
        <pc:spChg chg="add del">
          <ac:chgData name="Susan Hanley" userId="6439354f-2850-42a7-b34d-bef31f60cab8" providerId="ADAL" clId="{6D54D019-F811-4CBE-95D9-17EB029138B3}" dt="2019-11-12T03:08:36.302" v="4"/>
          <ac:spMkLst>
            <pc:docMk/>
            <pc:sldMk cId="562636817" sldId="1999"/>
            <ac:spMk id="7" creationId="{0369D634-B3C2-429D-B129-8E5C56FDAEA3}"/>
          </ac:spMkLst>
        </pc:spChg>
        <pc:spChg chg="add del">
          <ac:chgData name="Susan Hanley" userId="6439354f-2850-42a7-b34d-bef31f60cab8" providerId="ADAL" clId="{6D54D019-F811-4CBE-95D9-17EB029138B3}" dt="2019-11-12T03:08:36.302" v="4"/>
          <ac:spMkLst>
            <pc:docMk/>
            <pc:sldMk cId="562636817" sldId="1999"/>
            <ac:spMk id="8" creationId="{3E9C6314-0EF5-4082-902D-424ABA8894A3}"/>
          </ac:spMkLst>
        </pc:spChg>
        <pc:spChg chg="add del">
          <ac:chgData name="Susan Hanley" userId="6439354f-2850-42a7-b34d-bef31f60cab8" providerId="ADAL" clId="{6D54D019-F811-4CBE-95D9-17EB029138B3}" dt="2019-11-12T03:08:36.302" v="4"/>
          <ac:spMkLst>
            <pc:docMk/>
            <pc:sldMk cId="562636817" sldId="1999"/>
            <ac:spMk id="9" creationId="{9284F5E3-DB6E-4ABE-9517-CE53AAEE709F}"/>
          </ac:spMkLst>
        </pc:spChg>
        <pc:spChg chg="add del">
          <ac:chgData name="Susan Hanley" userId="6439354f-2850-42a7-b34d-bef31f60cab8" providerId="ADAL" clId="{6D54D019-F811-4CBE-95D9-17EB029138B3}" dt="2019-11-12T03:08:36.302" v="4"/>
          <ac:spMkLst>
            <pc:docMk/>
            <pc:sldMk cId="562636817" sldId="1999"/>
            <ac:spMk id="10" creationId="{72C8BF64-9CB8-4616-BA83-223F5194892A}"/>
          </ac:spMkLst>
        </pc:spChg>
        <pc:spChg chg="add del">
          <ac:chgData name="Susan Hanley" userId="6439354f-2850-42a7-b34d-bef31f60cab8" providerId="ADAL" clId="{6D54D019-F811-4CBE-95D9-17EB029138B3}" dt="2019-11-12T03:08:36.302" v="4"/>
          <ac:spMkLst>
            <pc:docMk/>
            <pc:sldMk cId="562636817" sldId="1999"/>
            <ac:spMk id="11" creationId="{DA90ED07-687C-45F6-B04B-C6D9C89DA5FC}"/>
          </ac:spMkLst>
        </pc:spChg>
        <pc:spChg chg="add del">
          <ac:chgData name="Susan Hanley" userId="6439354f-2850-42a7-b34d-bef31f60cab8" providerId="ADAL" clId="{6D54D019-F811-4CBE-95D9-17EB029138B3}" dt="2019-11-12T03:08:43.039" v="8"/>
          <ac:spMkLst>
            <pc:docMk/>
            <pc:sldMk cId="562636817" sldId="1999"/>
            <ac:spMk id="12" creationId="{CCD44F58-2789-4236-9C0C-1F1F671B0314}"/>
          </ac:spMkLst>
        </pc:spChg>
        <pc:spChg chg="add del">
          <ac:chgData name="Susan Hanley" userId="6439354f-2850-42a7-b34d-bef31f60cab8" providerId="ADAL" clId="{6D54D019-F811-4CBE-95D9-17EB029138B3}" dt="2019-11-12T03:08:43.039" v="8"/>
          <ac:spMkLst>
            <pc:docMk/>
            <pc:sldMk cId="562636817" sldId="1999"/>
            <ac:spMk id="13" creationId="{73F1F4CC-B6EA-4C65-8721-E71A9929EC43}"/>
          </ac:spMkLst>
        </pc:spChg>
        <pc:spChg chg="add del">
          <ac:chgData name="Susan Hanley" userId="6439354f-2850-42a7-b34d-bef31f60cab8" providerId="ADAL" clId="{6D54D019-F811-4CBE-95D9-17EB029138B3}" dt="2019-11-12T03:08:43.039" v="8"/>
          <ac:spMkLst>
            <pc:docMk/>
            <pc:sldMk cId="562636817" sldId="1999"/>
            <ac:spMk id="14" creationId="{DDCB4AC1-3721-4213-BF0C-7C9EAD5DFA37}"/>
          </ac:spMkLst>
        </pc:spChg>
        <pc:spChg chg="add del">
          <ac:chgData name="Susan Hanley" userId="6439354f-2850-42a7-b34d-bef31f60cab8" providerId="ADAL" clId="{6D54D019-F811-4CBE-95D9-17EB029138B3}" dt="2019-11-12T03:08:43.039" v="8"/>
          <ac:spMkLst>
            <pc:docMk/>
            <pc:sldMk cId="562636817" sldId="1999"/>
            <ac:spMk id="15" creationId="{87A8735F-2A6B-4391-BC33-9D04C934EB50}"/>
          </ac:spMkLst>
        </pc:spChg>
        <pc:spChg chg="add del">
          <ac:chgData name="Susan Hanley" userId="6439354f-2850-42a7-b34d-bef31f60cab8" providerId="ADAL" clId="{6D54D019-F811-4CBE-95D9-17EB029138B3}" dt="2019-11-12T03:08:43.039" v="8"/>
          <ac:spMkLst>
            <pc:docMk/>
            <pc:sldMk cId="562636817" sldId="1999"/>
            <ac:spMk id="16" creationId="{AEF2E592-2138-4507-8895-C004E27D97CC}"/>
          </ac:spMkLst>
        </pc:spChg>
        <pc:spChg chg="add del">
          <ac:chgData name="Susan Hanley" userId="6439354f-2850-42a7-b34d-bef31f60cab8" providerId="ADAL" clId="{6D54D019-F811-4CBE-95D9-17EB029138B3}" dt="2019-11-12T03:08:43.039" v="8"/>
          <ac:spMkLst>
            <pc:docMk/>
            <pc:sldMk cId="562636817" sldId="1999"/>
            <ac:spMk id="17" creationId="{0D61CF81-2BAB-42E7-AF4B-457D3222FB98}"/>
          </ac:spMkLst>
        </pc:spChg>
        <pc:spChg chg="add">
          <ac:chgData name="Susan Hanley" userId="6439354f-2850-42a7-b34d-bef31f60cab8" providerId="ADAL" clId="{6D54D019-F811-4CBE-95D9-17EB029138B3}" dt="2019-11-12T03:08:43.118" v="9"/>
          <ac:spMkLst>
            <pc:docMk/>
            <pc:sldMk cId="562636817" sldId="1999"/>
            <ac:spMk id="18" creationId="{D5EC2F33-FD12-4CFF-8DA2-F0FBAB2C9D2F}"/>
          </ac:spMkLst>
        </pc:spChg>
        <pc:spChg chg="add">
          <ac:chgData name="Susan Hanley" userId="6439354f-2850-42a7-b34d-bef31f60cab8" providerId="ADAL" clId="{6D54D019-F811-4CBE-95D9-17EB029138B3}" dt="2019-11-12T03:08:43.118" v="9"/>
          <ac:spMkLst>
            <pc:docMk/>
            <pc:sldMk cId="562636817" sldId="1999"/>
            <ac:spMk id="19" creationId="{781E2DB4-E018-44F3-90CE-E5D47D5E2BCA}"/>
          </ac:spMkLst>
        </pc:spChg>
        <pc:spChg chg="add">
          <ac:chgData name="Susan Hanley" userId="6439354f-2850-42a7-b34d-bef31f60cab8" providerId="ADAL" clId="{6D54D019-F811-4CBE-95D9-17EB029138B3}" dt="2019-11-12T03:08:43.118" v="9"/>
          <ac:spMkLst>
            <pc:docMk/>
            <pc:sldMk cId="562636817" sldId="1999"/>
            <ac:spMk id="20" creationId="{5BE32091-AEB3-4FB8-B9E9-CB3E470E95CC}"/>
          </ac:spMkLst>
        </pc:spChg>
        <pc:spChg chg="add">
          <ac:chgData name="Susan Hanley" userId="6439354f-2850-42a7-b34d-bef31f60cab8" providerId="ADAL" clId="{6D54D019-F811-4CBE-95D9-17EB029138B3}" dt="2019-11-12T03:08:43.118" v="9"/>
          <ac:spMkLst>
            <pc:docMk/>
            <pc:sldMk cId="562636817" sldId="1999"/>
            <ac:spMk id="21" creationId="{7F0ABB11-0ED4-4DA2-A001-F44A348679A5}"/>
          </ac:spMkLst>
        </pc:spChg>
        <pc:spChg chg="add">
          <ac:chgData name="Susan Hanley" userId="6439354f-2850-42a7-b34d-bef31f60cab8" providerId="ADAL" clId="{6D54D019-F811-4CBE-95D9-17EB029138B3}" dt="2019-11-12T03:08:43.118" v="9"/>
          <ac:spMkLst>
            <pc:docMk/>
            <pc:sldMk cId="562636817" sldId="1999"/>
            <ac:spMk id="22" creationId="{044755C8-26DC-4E5B-98B3-C9F4A5FF6542}"/>
          </ac:spMkLst>
        </pc:spChg>
        <pc:spChg chg="add">
          <ac:chgData name="Susan Hanley" userId="6439354f-2850-42a7-b34d-bef31f60cab8" providerId="ADAL" clId="{6D54D019-F811-4CBE-95D9-17EB029138B3}" dt="2019-11-12T03:08:43.118" v="9"/>
          <ac:spMkLst>
            <pc:docMk/>
            <pc:sldMk cId="562636817" sldId="1999"/>
            <ac:spMk id="23" creationId="{D9A3B1E1-FE66-4EF3-8183-122FC8AF967D}"/>
          </ac:spMkLst>
        </pc:spChg>
        <pc:picChg chg="del">
          <ac:chgData name="Susan Hanley" userId="6439354f-2850-42a7-b34d-bef31f60cab8" providerId="ADAL" clId="{6D54D019-F811-4CBE-95D9-17EB029138B3}" dt="2019-11-12T03:08:21.165" v="0" actId="478"/>
          <ac:picMkLst>
            <pc:docMk/>
            <pc:sldMk cId="562636817" sldId="1999"/>
            <ac:picMk id="4" creationId="{F912C7E2-2CD2-4CF6-884A-49CD6BD4DEB4}"/>
          </ac:picMkLst>
        </pc:picChg>
      </pc:sldChg>
      <pc:sldChg chg="addSp delSp">
        <pc:chgData name="Susan Hanley" userId="6439354f-2850-42a7-b34d-bef31f60cab8" providerId="ADAL" clId="{6D54D019-F811-4CBE-95D9-17EB029138B3}" dt="2019-11-12T03:14:08.336" v="24"/>
        <pc:sldMkLst>
          <pc:docMk/>
          <pc:sldMk cId="4208062621" sldId="2004"/>
        </pc:sldMkLst>
        <pc:spChg chg="add">
          <ac:chgData name="Susan Hanley" userId="6439354f-2850-42a7-b34d-bef31f60cab8" providerId="ADAL" clId="{6D54D019-F811-4CBE-95D9-17EB029138B3}" dt="2019-11-12T03:14:08.336" v="24"/>
          <ac:spMkLst>
            <pc:docMk/>
            <pc:sldMk cId="4208062621" sldId="2004"/>
            <ac:spMk id="5" creationId="{E85F2DFB-613D-44CA-A05D-E3A7A0DC1277}"/>
          </ac:spMkLst>
        </pc:spChg>
        <pc:spChg chg="add">
          <ac:chgData name="Susan Hanley" userId="6439354f-2850-42a7-b34d-bef31f60cab8" providerId="ADAL" clId="{6D54D019-F811-4CBE-95D9-17EB029138B3}" dt="2019-11-12T03:14:08.336" v="24"/>
          <ac:spMkLst>
            <pc:docMk/>
            <pc:sldMk cId="4208062621" sldId="2004"/>
            <ac:spMk id="6" creationId="{96589A7D-A7C1-4380-84B3-3567E4F7593B}"/>
          </ac:spMkLst>
        </pc:spChg>
        <pc:spChg chg="add">
          <ac:chgData name="Susan Hanley" userId="6439354f-2850-42a7-b34d-bef31f60cab8" providerId="ADAL" clId="{6D54D019-F811-4CBE-95D9-17EB029138B3}" dt="2019-11-12T03:14:08.336" v="24"/>
          <ac:spMkLst>
            <pc:docMk/>
            <pc:sldMk cId="4208062621" sldId="2004"/>
            <ac:spMk id="7" creationId="{718D8535-6D00-48AC-A543-D0D176AEEF93}"/>
          </ac:spMkLst>
        </pc:spChg>
        <pc:spChg chg="add">
          <ac:chgData name="Susan Hanley" userId="6439354f-2850-42a7-b34d-bef31f60cab8" providerId="ADAL" clId="{6D54D019-F811-4CBE-95D9-17EB029138B3}" dt="2019-11-12T03:14:08.336" v="24"/>
          <ac:spMkLst>
            <pc:docMk/>
            <pc:sldMk cId="4208062621" sldId="2004"/>
            <ac:spMk id="8" creationId="{D50BFD48-4F7F-4EFC-ADFD-2E9FDB84B864}"/>
          </ac:spMkLst>
        </pc:spChg>
        <pc:spChg chg="add">
          <ac:chgData name="Susan Hanley" userId="6439354f-2850-42a7-b34d-bef31f60cab8" providerId="ADAL" clId="{6D54D019-F811-4CBE-95D9-17EB029138B3}" dt="2019-11-12T03:14:08.336" v="24"/>
          <ac:spMkLst>
            <pc:docMk/>
            <pc:sldMk cId="4208062621" sldId="2004"/>
            <ac:spMk id="9" creationId="{3FBB3AD5-7F18-48BB-B0C1-5F8EE3E2584C}"/>
          </ac:spMkLst>
        </pc:spChg>
        <pc:spChg chg="add">
          <ac:chgData name="Susan Hanley" userId="6439354f-2850-42a7-b34d-bef31f60cab8" providerId="ADAL" clId="{6D54D019-F811-4CBE-95D9-17EB029138B3}" dt="2019-11-12T03:14:08.336" v="24"/>
          <ac:spMkLst>
            <pc:docMk/>
            <pc:sldMk cId="4208062621" sldId="2004"/>
            <ac:spMk id="10" creationId="{2676D0FC-8ACD-482B-B53B-2FC4DCF61B55}"/>
          </ac:spMkLst>
        </pc:spChg>
        <pc:picChg chg="del">
          <ac:chgData name="Susan Hanley" userId="6439354f-2850-42a7-b34d-bef31f60cab8" providerId="ADAL" clId="{6D54D019-F811-4CBE-95D9-17EB029138B3}" dt="2019-11-12T03:14:07.482" v="23" actId="478"/>
          <ac:picMkLst>
            <pc:docMk/>
            <pc:sldMk cId="4208062621" sldId="2004"/>
            <ac:picMk id="6152" creationId="{D8460E4B-C274-4729-94C3-B890496A2709}"/>
          </ac:picMkLst>
        </pc:picChg>
      </pc:sldChg>
      <pc:sldChg chg="addSp delSp modSp mod">
        <pc:chgData name="Susan Hanley" userId="6439354f-2850-42a7-b34d-bef31f60cab8" providerId="ADAL" clId="{6D54D019-F811-4CBE-95D9-17EB029138B3}" dt="2019-11-12T03:21:55.213" v="46" actId="1076"/>
        <pc:sldMkLst>
          <pc:docMk/>
          <pc:sldMk cId="1805578796" sldId="2007"/>
        </pc:sldMkLst>
        <pc:spChg chg="mod">
          <ac:chgData name="Susan Hanley" userId="6439354f-2850-42a7-b34d-bef31f60cab8" providerId="ADAL" clId="{6D54D019-F811-4CBE-95D9-17EB029138B3}" dt="2019-11-12T03:21:36.798" v="43" actId="1076"/>
          <ac:spMkLst>
            <pc:docMk/>
            <pc:sldMk cId="1805578796" sldId="2007"/>
            <ac:spMk id="2" creationId="{1854962C-51FF-450F-9926-4B1F471D244A}"/>
          </ac:spMkLst>
        </pc:spChg>
        <pc:spChg chg="mod">
          <ac:chgData name="Susan Hanley" userId="6439354f-2850-42a7-b34d-bef31f60cab8" providerId="ADAL" clId="{6D54D019-F811-4CBE-95D9-17EB029138B3}" dt="2019-11-12T03:21:55.213" v="46" actId="1076"/>
          <ac:spMkLst>
            <pc:docMk/>
            <pc:sldMk cId="1805578796" sldId="2007"/>
            <ac:spMk id="3" creationId="{08553C11-A33A-498F-9724-D25225337778}"/>
          </ac:spMkLst>
        </pc:spChg>
        <pc:spChg chg="add mod">
          <ac:chgData name="Susan Hanley" userId="6439354f-2850-42a7-b34d-bef31f60cab8" providerId="ADAL" clId="{6D54D019-F811-4CBE-95D9-17EB029138B3}" dt="2019-11-12T03:21:08.771" v="35" actId="1076"/>
          <ac:spMkLst>
            <pc:docMk/>
            <pc:sldMk cId="1805578796" sldId="2007"/>
            <ac:spMk id="5" creationId="{E85F2DFB-613D-44CA-A05D-E3A7A0DC1277}"/>
          </ac:spMkLst>
        </pc:spChg>
        <pc:spChg chg="add mod">
          <ac:chgData name="Susan Hanley" userId="6439354f-2850-42a7-b34d-bef31f60cab8" providerId="ADAL" clId="{6D54D019-F811-4CBE-95D9-17EB029138B3}" dt="2019-11-12T03:21:08.771" v="35" actId="1076"/>
          <ac:spMkLst>
            <pc:docMk/>
            <pc:sldMk cId="1805578796" sldId="2007"/>
            <ac:spMk id="6" creationId="{96589A7D-A7C1-4380-84B3-3567E4F7593B}"/>
          </ac:spMkLst>
        </pc:spChg>
        <pc:spChg chg="add mod">
          <ac:chgData name="Susan Hanley" userId="6439354f-2850-42a7-b34d-bef31f60cab8" providerId="ADAL" clId="{6D54D019-F811-4CBE-95D9-17EB029138B3}" dt="2019-11-12T03:21:08.771" v="35" actId="1076"/>
          <ac:spMkLst>
            <pc:docMk/>
            <pc:sldMk cId="1805578796" sldId="2007"/>
            <ac:spMk id="7" creationId="{718D8535-6D00-48AC-A543-D0D176AEEF93}"/>
          </ac:spMkLst>
        </pc:spChg>
        <pc:spChg chg="add mod">
          <ac:chgData name="Susan Hanley" userId="6439354f-2850-42a7-b34d-bef31f60cab8" providerId="ADAL" clId="{6D54D019-F811-4CBE-95D9-17EB029138B3}" dt="2019-11-12T03:21:08.771" v="35" actId="1076"/>
          <ac:spMkLst>
            <pc:docMk/>
            <pc:sldMk cId="1805578796" sldId="2007"/>
            <ac:spMk id="8" creationId="{D50BFD48-4F7F-4EFC-ADFD-2E9FDB84B864}"/>
          </ac:spMkLst>
        </pc:spChg>
        <pc:spChg chg="add mod">
          <ac:chgData name="Susan Hanley" userId="6439354f-2850-42a7-b34d-bef31f60cab8" providerId="ADAL" clId="{6D54D019-F811-4CBE-95D9-17EB029138B3}" dt="2019-11-12T03:21:08.771" v="35" actId="1076"/>
          <ac:spMkLst>
            <pc:docMk/>
            <pc:sldMk cId="1805578796" sldId="2007"/>
            <ac:spMk id="9" creationId="{3FBB3AD5-7F18-48BB-B0C1-5F8EE3E2584C}"/>
          </ac:spMkLst>
        </pc:spChg>
        <pc:spChg chg="add mod">
          <ac:chgData name="Susan Hanley" userId="6439354f-2850-42a7-b34d-bef31f60cab8" providerId="ADAL" clId="{6D54D019-F811-4CBE-95D9-17EB029138B3}" dt="2019-11-12T03:21:08.771" v="35" actId="1076"/>
          <ac:spMkLst>
            <pc:docMk/>
            <pc:sldMk cId="1805578796" sldId="2007"/>
            <ac:spMk id="10" creationId="{2676D0FC-8ACD-482B-B53B-2FC4DCF61B55}"/>
          </ac:spMkLst>
        </pc:spChg>
        <pc:spChg chg="add">
          <ac:chgData name="Susan Hanley" userId="6439354f-2850-42a7-b34d-bef31f60cab8" providerId="ADAL" clId="{6D54D019-F811-4CBE-95D9-17EB029138B3}" dt="2019-11-12T03:20:51.201" v="33"/>
          <ac:spMkLst>
            <pc:docMk/>
            <pc:sldMk cId="1805578796" sldId="2007"/>
            <ac:spMk id="15" creationId="{742EED95-D4C9-4B87-863C-3A0D03E0C122}"/>
          </ac:spMkLst>
        </pc:spChg>
        <pc:spChg chg="add">
          <ac:chgData name="Susan Hanley" userId="6439354f-2850-42a7-b34d-bef31f60cab8" providerId="ADAL" clId="{6D54D019-F811-4CBE-95D9-17EB029138B3}" dt="2019-11-12T03:21:11.608" v="37"/>
          <ac:spMkLst>
            <pc:docMk/>
            <pc:sldMk cId="1805578796" sldId="2007"/>
            <ac:spMk id="16" creationId="{E85F2DFB-613D-44CA-A05D-E3A7A0DC1277}"/>
          </ac:spMkLst>
        </pc:spChg>
        <pc:spChg chg="add">
          <ac:chgData name="Susan Hanley" userId="6439354f-2850-42a7-b34d-bef31f60cab8" providerId="ADAL" clId="{6D54D019-F811-4CBE-95D9-17EB029138B3}" dt="2019-11-12T03:21:11.608" v="37"/>
          <ac:spMkLst>
            <pc:docMk/>
            <pc:sldMk cId="1805578796" sldId="2007"/>
            <ac:spMk id="17" creationId="{96589A7D-A7C1-4380-84B3-3567E4F7593B}"/>
          </ac:spMkLst>
        </pc:spChg>
        <pc:spChg chg="add">
          <ac:chgData name="Susan Hanley" userId="6439354f-2850-42a7-b34d-bef31f60cab8" providerId="ADAL" clId="{6D54D019-F811-4CBE-95D9-17EB029138B3}" dt="2019-11-12T03:21:11.608" v="37"/>
          <ac:spMkLst>
            <pc:docMk/>
            <pc:sldMk cId="1805578796" sldId="2007"/>
            <ac:spMk id="18" creationId="{718D8535-6D00-48AC-A543-D0D176AEEF93}"/>
          </ac:spMkLst>
        </pc:spChg>
        <pc:spChg chg="add">
          <ac:chgData name="Susan Hanley" userId="6439354f-2850-42a7-b34d-bef31f60cab8" providerId="ADAL" clId="{6D54D019-F811-4CBE-95D9-17EB029138B3}" dt="2019-11-12T03:21:11.608" v="37"/>
          <ac:spMkLst>
            <pc:docMk/>
            <pc:sldMk cId="1805578796" sldId="2007"/>
            <ac:spMk id="19" creationId="{D50BFD48-4F7F-4EFC-ADFD-2E9FDB84B864}"/>
          </ac:spMkLst>
        </pc:spChg>
        <pc:spChg chg="add">
          <ac:chgData name="Susan Hanley" userId="6439354f-2850-42a7-b34d-bef31f60cab8" providerId="ADAL" clId="{6D54D019-F811-4CBE-95D9-17EB029138B3}" dt="2019-11-12T03:21:11.608" v="37"/>
          <ac:spMkLst>
            <pc:docMk/>
            <pc:sldMk cId="1805578796" sldId="2007"/>
            <ac:spMk id="20" creationId="{3FBB3AD5-7F18-48BB-B0C1-5F8EE3E2584C}"/>
          </ac:spMkLst>
        </pc:spChg>
        <pc:spChg chg="add">
          <ac:chgData name="Susan Hanley" userId="6439354f-2850-42a7-b34d-bef31f60cab8" providerId="ADAL" clId="{6D54D019-F811-4CBE-95D9-17EB029138B3}" dt="2019-11-12T03:21:11.608" v="37"/>
          <ac:spMkLst>
            <pc:docMk/>
            <pc:sldMk cId="1805578796" sldId="2007"/>
            <ac:spMk id="21" creationId="{2676D0FC-8ACD-482B-B53B-2FC4DCF61B55}"/>
          </ac:spMkLst>
        </pc:spChg>
        <pc:spChg chg="add">
          <ac:chgData name="Susan Hanley" userId="6439354f-2850-42a7-b34d-bef31f60cab8" providerId="ADAL" clId="{6D54D019-F811-4CBE-95D9-17EB029138B3}" dt="2019-11-12T03:21:11.608" v="37"/>
          <ac:spMkLst>
            <pc:docMk/>
            <pc:sldMk cId="1805578796" sldId="2007"/>
            <ac:spMk id="26" creationId="{742EED95-D4C9-4B87-863C-3A0D03E0C122}"/>
          </ac:spMkLst>
        </pc:spChg>
        <pc:spChg chg="add mod">
          <ac:chgData name="Susan Hanley" userId="6439354f-2850-42a7-b34d-bef31f60cab8" providerId="ADAL" clId="{6D54D019-F811-4CBE-95D9-17EB029138B3}" dt="2019-11-12T03:21:25.137" v="42" actId="1076"/>
          <ac:spMkLst>
            <pc:docMk/>
            <pc:sldMk cId="1805578796" sldId="2007"/>
            <ac:spMk id="27" creationId="{E85F2DFB-613D-44CA-A05D-E3A7A0DC1277}"/>
          </ac:spMkLst>
        </pc:spChg>
        <pc:spChg chg="add mod">
          <ac:chgData name="Susan Hanley" userId="6439354f-2850-42a7-b34d-bef31f60cab8" providerId="ADAL" clId="{6D54D019-F811-4CBE-95D9-17EB029138B3}" dt="2019-11-12T03:21:25.137" v="42" actId="1076"/>
          <ac:spMkLst>
            <pc:docMk/>
            <pc:sldMk cId="1805578796" sldId="2007"/>
            <ac:spMk id="28" creationId="{96589A7D-A7C1-4380-84B3-3567E4F7593B}"/>
          </ac:spMkLst>
        </pc:spChg>
        <pc:spChg chg="add mod">
          <ac:chgData name="Susan Hanley" userId="6439354f-2850-42a7-b34d-bef31f60cab8" providerId="ADAL" clId="{6D54D019-F811-4CBE-95D9-17EB029138B3}" dt="2019-11-12T03:21:25.137" v="42" actId="1076"/>
          <ac:spMkLst>
            <pc:docMk/>
            <pc:sldMk cId="1805578796" sldId="2007"/>
            <ac:spMk id="29" creationId="{718D8535-6D00-48AC-A543-D0D176AEEF93}"/>
          </ac:spMkLst>
        </pc:spChg>
        <pc:spChg chg="add mod">
          <ac:chgData name="Susan Hanley" userId="6439354f-2850-42a7-b34d-bef31f60cab8" providerId="ADAL" clId="{6D54D019-F811-4CBE-95D9-17EB029138B3}" dt="2019-11-12T03:21:25.137" v="42" actId="1076"/>
          <ac:spMkLst>
            <pc:docMk/>
            <pc:sldMk cId="1805578796" sldId="2007"/>
            <ac:spMk id="30" creationId="{D50BFD48-4F7F-4EFC-ADFD-2E9FDB84B864}"/>
          </ac:spMkLst>
        </pc:spChg>
        <pc:spChg chg="add mod">
          <ac:chgData name="Susan Hanley" userId="6439354f-2850-42a7-b34d-bef31f60cab8" providerId="ADAL" clId="{6D54D019-F811-4CBE-95D9-17EB029138B3}" dt="2019-11-12T03:21:25.137" v="42" actId="1076"/>
          <ac:spMkLst>
            <pc:docMk/>
            <pc:sldMk cId="1805578796" sldId="2007"/>
            <ac:spMk id="31" creationId="{3FBB3AD5-7F18-48BB-B0C1-5F8EE3E2584C}"/>
          </ac:spMkLst>
        </pc:spChg>
        <pc:spChg chg="add mod">
          <ac:chgData name="Susan Hanley" userId="6439354f-2850-42a7-b34d-bef31f60cab8" providerId="ADAL" clId="{6D54D019-F811-4CBE-95D9-17EB029138B3}" dt="2019-11-12T03:21:25.137" v="42" actId="1076"/>
          <ac:spMkLst>
            <pc:docMk/>
            <pc:sldMk cId="1805578796" sldId="2007"/>
            <ac:spMk id="32" creationId="{2676D0FC-8ACD-482B-B53B-2FC4DCF61B55}"/>
          </ac:spMkLst>
        </pc:spChg>
        <pc:spChg chg="add">
          <ac:chgData name="Susan Hanley" userId="6439354f-2850-42a7-b34d-bef31f60cab8" providerId="ADAL" clId="{6D54D019-F811-4CBE-95D9-17EB029138B3}" dt="2019-11-12T03:21:18.279" v="41"/>
          <ac:spMkLst>
            <pc:docMk/>
            <pc:sldMk cId="1805578796" sldId="2007"/>
            <ac:spMk id="37" creationId="{742EED95-D4C9-4B87-863C-3A0D03E0C122}"/>
          </ac:spMkLst>
        </pc:spChg>
        <pc:grpChg chg="add mod">
          <ac:chgData name="Susan Hanley" userId="6439354f-2850-42a7-b34d-bef31f60cab8" providerId="ADAL" clId="{6D54D019-F811-4CBE-95D9-17EB029138B3}" dt="2019-11-12T03:21:10.035" v="36"/>
          <ac:grpSpMkLst>
            <pc:docMk/>
            <pc:sldMk cId="1805578796" sldId="2007"/>
            <ac:grpSpMk id="11" creationId="{3166A706-E9DD-4F28-AB54-501AEBF0B7ED}"/>
          </ac:grpSpMkLst>
        </pc:grpChg>
        <pc:grpChg chg="add mod">
          <ac:chgData name="Susan Hanley" userId="6439354f-2850-42a7-b34d-bef31f60cab8" providerId="ADAL" clId="{6D54D019-F811-4CBE-95D9-17EB029138B3}" dt="2019-11-12T03:21:18.135" v="40"/>
          <ac:grpSpMkLst>
            <pc:docMk/>
            <pc:sldMk cId="1805578796" sldId="2007"/>
            <ac:grpSpMk id="22" creationId="{3166A706-E9DD-4F28-AB54-501AEBF0B7ED}"/>
          </ac:grpSpMkLst>
        </pc:grpChg>
        <pc:grpChg chg="add mod">
          <ac:chgData name="Susan Hanley" userId="6439354f-2850-42a7-b34d-bef31f60cab8" providerId="ADAL" clId="{6D54D019-F811-4CBE-95D9-17EB029138B3}" dt="2019-11-12T03:21:25.137" v="42" actId="1076"/>
          <ac:grpSpMkLst>
            <pc:docMk/>
            <pc:sldMk cId="1805578796" sldId="2007"/>
            <ac:grpSpMk id="33" creationId="{3166A706-E9DD-4F28-AB54-501AEBF0B7ED}"/>
          </ac:grpSpMkLst>
        </pc:grpChg>
        <pc:picChg chg="add">
          <ac:chgData name="Susan Hanley" userId="6439354f-2850-42a7-b34d-bef31f60cab8" providerId="ADAL" clId="{6D54D019-F811-4CBE-95D9-17EB029138B3}" dt="2019-11-12T03:20:51.201" v="33"/>
          <ac:picMkLst>
            <pc:docMk/>
            <pc:sldMk cId="1805578796" sldId="2007"/>
            <ac:picMk id="12" creationId="{22C73C49-D94B-4E59-9BC2-F5EB092F8381}"/>
          </ac:picMkLst>
        </pc:picChg>
        <pc:picChg chg="add">
          <ac:chgData name="Susan Hanley" userId="6439354f-2850-42a7-b34d-bef31f60cab8" providerId="ADAL" clId="{6D54D019-F811-4CBE-95D9-17EB029138B3}" dt="2019-11-12T03:20:51.201" v="33"/>
          <ac:picMkLst>
            <pc:docMk/>
            <pc:sldMk cId="1805578796" sldId="2007"/>
            <ac:picMk id="13" creationId="{0529351F-0490-48EE-86DB-680B215DA854}"/>
          </ac:picMkLst>
        </pc:picChg>
        <pc:picChg chg="add">
          <ac:chgData name="Susan Hanley" userId="6439354f-2850-42a7-b34d-bef31f60cab8" providerId="ADAL" clId="{6D54D019-F811-4CBE-95D9-17EB029138B3}" dt="2019-11-12T03:21:11.608" v="37"/>
          <ac:picMkLst>
            <pc:docMk/>
            <pc:sldMk cId="1805578796" sldId="2007"/>
            <ac:picMk id="23" creationId="{22C73C49-D94B-4E59-9BC2-F5EB092F8381}"/>
          </ac:picMkLst>
        </pc:picChg>
        <pc:picChg chg="add">
          <ac:chgData name="Susan Hanley" userId="6439354f-2850-42a7-b34d-bef31f60cab8" providerId="ADAL" clId="{6D54D019-F811-4CBE-95D9-17EB029138B3}" dt="2019-11-12T03:21:11.608" v="37"/>
          <ac:picMkLst>
            <pc:docMk/>
            <pc:sldMk cId="1805578796" sldId="2007"/>
            <ac:picMk id="24" creationId="{0529351F-0490-48EE-86DB-680B215DA854}"/>
          </ac:picMkLst>
        </pc:picChg>
        <pc:picChg chg="add">
          <ac:chgData name="Susan Hanley" userId="6439354f-2850-42a7-b34d-bef31f60cab8" providerId="ADAL" clId="{6D54D019-F811-4CBE-95D9-17EB029138B3}" dt="2019-11-12T03:21:18.279" v="41"/>
          <ac:picMkLst>
            <pc:docMk/>
            <pc:sldMk cId="1805578796" sldId="2007"/>
            <ac:picMk id="34" creationId="{22C73C49-D94B-4E59-9BC2-F5EB092F8381}"/>
          </ac:picMkLst>
        </pc:picChg>
        <pc:picChg chg="add">
          <ac:chgData name="Susan Hanley" userId="6439354f-2850-42a7-b34d-bef31f60cab8" providerId="ADAL" clId="{6D54D019-F811-4CBE-95D9-17EB029138B3}" dt="2019-11-12T03:21:18.279" v="41"/>
          <ac:picMkLst>
            <pc:docMk/>
            <pc:sldMk cId="1805578796" sldId="2007"/>
            <ac:picMk id="35" creationId="{0529351F-0490-48EE-86DB-680B215DA854}"/>
          </ac:picMkLst>
        </pc:picChg>
        <pc:picChg chg="del">
          <ac:chgData name="Susan Hanley" userId="6439354f-2850-42a7-b34d-bef31f60cab8" providerId="ADAL" clId="{6D54D019-F811-4CBE-95D9-17EB029138B3}" dt="2019-11-12T03:20:49.680" v="32" actId="478"/>
          <ac:picMkLst>
            <pc:docMk/>
            <pc:sldMk cId="1805578796" sldId="2007"/>
            <ac:picMk id="9220" creationId="{90499E66-2C67-43DA-B897-E94F96F6AA13}"/>
          </ac:picMkLst>
        </pc:picChg>
        <pc:cxnChg chg="add">
          <ac:chgData name="Susan Hanley" userId="6439354f-2850-42a7-b34d-bef31f60cab8" providerId="ADAL" clId="{6D54D019-F811-4CBE-95D9-17EB029138B3}" dt="2019-11-12T03:20:51.201" v="33"/>
          <ac:cxnSpMkLst>
            <pc:docMk/>
            <pc:sldMk cId="1805578796" sldId="2007"/>
            <ac:cxnSpMk id="14" creationId="{D54F5023-A3FD-4101-9569-BA9E153FE5FB}"/>
          </ac:cxnSpMkLst>
        </pc:cxnChg>
        <pc:cxnChg chg="add">
          <ac:chgData name="Susan Hanley" userId="6439354f-2850-42a7-b34d-bef31f60cab8" providerId="ADAL" clId="{6D54D019-F811-4CBE-95D9-17EB029138B3}" dt="2019-11-12T03:21:11.608" v="37"/>
          <ac:cxnSpMkLst>
            <pc:docMk/>
            <pc:sldMk cId="1805578796" sldId="2007"/>
            <ac:cxnSpMk id="25" creationId="{D54F5023-A3FD-4101-9569-BA9E153FE5FB}"/>
          </ac:cxnSpMkLst>
        </pc:cxnChg>
        <pc:cxnChg chg="add">
          <ac:chgData name="Susan Hanley" userId="6439354f-2850-42a7-b34d-bef31f60cab8" providerId="ADAL" clId="{6D54D019-F811-4CBE-95D9-17EB029138B3}" dt="2019-11-12T03:21:18.279" v="41"/>
          <ac:cxnSpMkLst>
            <pc:docMk/>
            <pc:sldMk cId="1805578796" sldId="2007"/>
            <ac:cxnSpMk id="36" creationId="{D54F5023-A3FD-4101-9569-BA9E153FE5FB}"/>
          </ac:cxnSpMkLst>
        </pc:cxnChg>
      </pc:sldChg>
      <pc:sldChg chg="addSp delSp modSp mod ord">
        <pc:chgData name="Susan Hanley" userId="6439354f-2850-42a7-b34d-bef31f60cab8" providerId="ADAL" clId="{6D54D019-F811-4CBE-95D9-17EB029138B3}" dt="2019-11-18T18:57:18.834" v="146"/>
        <pc:sldMkLst>
          <pc:docMk/>
          <pc:sldMk cId="2440717586" sldId="2011"/>
        </pc:sldMkLst>
        <pc:spChg chg="add mod">
          <ac:chgData name="Susan Hanley" userId="6439354f-2850-42a7-b34d-bef31f60cab8" providerId="ADAL" clId="{6D54D019-F811-4CBE-95D9-17EB029138B3}" dt="2019-11-12T03:18:07.465" v="30" actId="1076"/>
          <ac:spMkLst>
            <pc:docMk/>
            <pc:sldMk cId="2440717586" sldId="2011"/>
            <ac:spMk id="4" creationId="{E85F2DFB-613D-44CA-A05D-E3A7A0DC1277}"/>
          </ac:spMkLst>
        </pc:spChg>
        <pc:spChg chg="add mod">
          <ac:chgData name="Susan Hanley" userId="6439354f-2850-42a7-b34d-bef31f60cab8" providerId="ADAL" clId="{6D54D019-F811-4CBE-95D9-17EB029138B3}" dt="2019-11-12T03:18:07.465" v="30" actId="1076"/>
          <ac:spMkLst>
            <pc:docMk/>
            <pc:sldMk cId="2440717586" sldId="2011"/>
            <ac:spMk id="5" creationId="{96589A7D-A7C1-4380-84B3-3567E4F7593B}"/>
          </ac:spMkLst>
        </pc:spChg>
        <pc:spChg chg="add mod">
          <ac:chgData name="Susan Hanley" userId="6439354f-2850-42a7-b34d-bef31f60cab8" providerId="ADAL" clId="{6D54D019-F811-4CBE-95D9-17EB029138B3}" dt="2019-11-12T03:18:07.465" v="30" actId="1076"/>
          <ac:spMkLst>
            <pc:docMk/>
            <pc:sldMk cId="2440717586" sldId="2011"/>
            <ac:spMk id="6" creationId="{718D8535-6D00-48AC-A543-D0D176AEEF93}"/>
          </ac:spMkLst>
        </pc:spChg>
        <pc:spChg chg="add mod">
          <ac:chgData name="Susan Hanley" userId="6439354f-2850-42a7-b34d-bef31f60cab8" providerId="ADAL" clId="{6D54D019-F811-4CBE-95D9-17EB029138B3}" dt="2019-11-12T03:18:07.465" v="30" actId="1076"/>
          <ac:spMkLst>
            <pc:docMk/>
            <pc:sldMk cId="2440717586" sldId="2011"/>
            <ac:spMk id="7" creationId="{D50BFD48-4F7F-4EFC-ADFD-2E9FDB84B864}"/>
          </ac:spMkLst>
        </pc:spChg>
        <pc:spChg chg="add mod">
          <ac:chgData name="Susan Hanley" userId="6439354f-2850-42a7-b34d-bef31f60cab8" providerId="ADAL" clId="{6D54D019-F811-4CBE-95D9-17EB029138B3}" dt="2019-11-12T03:18:07.465" v="30" actId="1076"/>
          <ac:spMkLst>
            <pc:docMk/>
            <pc:sldMk cId="2440717586" sldId="2011"/>
            <ac:spMk id="8" creationId="{3FBB3AD5-7F18-48BB-B0C1-5F8EE3E2584C}"/>
          </ac:spMkLst>
        </pc:spChg>
        <pc:spChg chg="add mod">
          <ac:chgData name="Susan Hanley" userId="6439354f-2850-42a7-b34d-bef31f60cab8" providerId="ADAL" clId="{6D54D019-F811-4CBE-95D9-17EB029138B3}" dt="2019-11-12T03:18:07.465" v="30" actId="1076"/>
          <ac:spMkLst>
            <pc:docMk/>
            <pc:sldMk cId="2440717586" sldId="2011"/>
            <ac:spMk id="9" creationId="{2676D0FC-8ACD-482B-B53B-2FC4DCF61B55}"/>
          </ac:spMkLst>
        </pc:spChg>
        <pc:picChg chg="add del mod">
          <ac:chgData name="Susan Hanley" userId="6439354f-2850-42a7-b34d-bef31f60cab8" providerId="ADAL" clId="{6D54D019-F811-4CBE-95D9-17EB029138B3}" dt="2019-11-12T03:18:11.517" v="31" actId="478"/>
          <ac:picMkLst>
            <pc:docMk/>
            <pc:sldMk cId="2440717586" sldId="2011"/>
            <ac:picMk id="10" creationId="{DB84CFA7-C1BE-41F9-B5B2-55190807D9C5}"/>
          </ac:picMkLst>
        </pc:picChg>
        <pc:picChg chg="del">
          <ac:chgData name="Susan Hanley" userId="6439354f-2850-42a7-b34d-bef31f60cab8" providerId="ADAL" clId="{6D54D019-F811-4CBE-95D9-17EB029138B3}" dt="2019-11-12T03:17:54.874" v="28" actId="478"/>
          <ac:picMkLst>
            <pc:docMk/>
            <pc:sldMk cId="2440717586" sldId="2011"/>
            <ac:picMk id="13314" creationId="{7AE77C0D-C6C7-4E1D-B968-8FDE24E97438}"/>
          </ac:picMkLst>
        </pc:picChg>
      </pc:sldChg>
      <pc:sldChg chg="ord">
        <pc:chgData name="Susan Hanley" userId="6439354f-2850-42a7-b34d-bef31f60cab8" providerId="ADAL" clId="{6D54D019-F811-4CBE-95D9-17EB029138B3}" dt="2019-11-18T18:54:10.036" v="129"/>
        <pc:sldMkLst>
          <pc:docMk/>
          <pc:sldMk cId="2930357929" sldId="2088"/>
        </pc:sldMkLst>
      </pc:sldChg>
      <pc:sldChg chg="modSp del mod ord modClrScheme chgLayout">
        <pc:chgData name="Susan Hanley" userId="6439354f-2850-42a7-b34d-bef31f60cab8" providerId="ADAL" clId="{6D54D019-F811-4CBE-95D9-17EB029138B3}" dt="2019-11-18T18:53:22.613" v="123" actId="47"/>
        <pc:sldMkLst>
          <pc:docMk/>
          <pc:sldMk cId="1077191942" sldId="2122"/>
        </pc:sldMkLst>
        <pc:spChg chg="mod ord">
          <ac:chgData name="Susan Hanley" userId="6439354f-2850-42a7-b34d-bef31f60cab8" providerId="ADAL" clId="{6D54D019-F811-4CBE-95D9-17EB029138B3}" dt="2019-11-18T18:52:23.126" v="120" actId="700"/>
          <ac:spMkLst>
            <pc:docMk/>
            <pc:sldMk cId="1077191942" sldId="2122"/>
            <ac:spMk id="4" creationId="{2A1E1CCC-AFAB-4CF8-8386-45462DA4C8F2}"/>
          </ac:spMkLst>
        </pc:spChg>
        <pc:spChg chg="mod ord">
          <ac:chgData name="Susan Hanley" userId="6439354f-2850-42a7-b34d-bef31f60cab8" providerId="ADAL" clId="{6D54D019-F811-4CBE-95D9-17EB029138B3}" dt="2019-11-18T18:52:23.126" v="120" actId="700"/>
          <ac:spMkLst>
            <pc:docMk/>
            <pc:sldMk cId="1077191942" sldId="2122"/>
            <ac:spMk id="5" creationId="{E85F2DFB-613D-44CA-A05D-E3A7A0DC1277}"/>
          </ac:spMkLst>
        </pc:spChg>
        <pc:spChg chg="mod ord">
          <ac:chgData name="Susan Hanley" userId="6439354f-2850-42a7-b34d-bef31f60cab8" providerId="ADAL" clId="{6D54D019-F811-4CBE-95D9-17EB029138B3}" dt="2019-11-18T18:52:23.126" v="120" actId="700"/>
          <ac:spMkLst>
            <pc:docMk/>
            <pc:sldMk cId="1077191942" sldId="2122"/>
            <ac:spMk id="6" creationId="{96589A7D-A7C1-4380-84B3-3567E4F7593B}"/>
          </ac:spMkLst>
        </pc:spChg>
        <pc:spChg chg="mod ord">
          <ac:chgData name="Susan Hanley" userId="6439354f-2850-42a7-b34d-bef31f60cab8" providerId="ADAL" clId="{6D54D019-F811-4CBE-95D9-17EB029138B3}" dt="2019-11-18T18:52:23.126" v="120" actId="700"/>
          <ac:spMkLst>
            <pc:docMk/>
            <pc:sldMk cId="1077191942" sldId="2122"/>
            <ac:spMk id="7" creationId="{3FBB3AD5-7F18-48BB-B0C1-5F8EE3E2584C}"/>
          </ac:spMkLst>
        </pc:spChg>
        <pc:spChg chg="mod ord">
          <ac:chgData name="Susan Hanley" userId="6439354f-2850-42a7-b34d-bef31f60cab8" providerId="ADAL" clId="{6D54D019-F811-4CBE-95D9-17EB029138B3}" dt="2019-11-18T18:52:32.766" v="121" actId="207"/>
          <ac:spMkLst>
            <pc:docMk/>
            <pc:sldMk cId="1077191942" sldId="2122"/>
            <ac:spMk id="8" creationId="{718D8535-6D00-48AC-A543-D0D176AEEF93}"/>
          </ac:spMkLst>
        </pc:spChg>
        <pc:spChg chg="mod ord">
          <ac:chgData name="Susan Hanley" userId="6439354f-2850-42a7-b34d-bef31f60cab8" providerId="ADAL" clId="{6D54D019-F811-4CBE-95D9-17EB029138B3}" dt="2019-11-18T18:52:23.126" v="120" actId="700"/>
          <ac:spMkLst>
            <pc:docMk/>
            <pc:sldMk cId="1077191942" sldId="2122"/>
            <ac:spMk id="9" creationId="{D50BFD48-4F7F-4EFC-ADFD-2E9FDB84B864}"/>
          </ac:spMkLst>
        </pc:spChg>
        <pc:spChg chg="mod ord">
          <ac:chgData name="Susan Hanley" userId="6439354f-2850-42a7-b34d-bef31f60cab8" providerId="ADAL" clId="{6D54D019-F811-4CBE-95D9-17EB029138B3}" dt="2019-11-18T18:52:23.126" v="120" actId="700"/>
          <ac:spMkLst>
            <pc:docMk/>
            <pc:sldMk cId="1077191942" sldId="2122"/>
            <ac:spMk id="10" creationId="{2676D0FC-8ACD-482B-B53B-2FC4DCF61B55}"/>
          </ac:spMkLst>
        </pc:spChg>
      </pc:sldChg>
      <pc:sldChg chg="addSp modSp add del mod">
        <pc:chgData name="Susan Hanley" userId="6439354f-2850-42a7-b34d-bef31f60cab8" providerId="ADAL" clId="{6D54D019-F811-4CBE-95D9-17EB029138B3}" dt="2019-11-12T03:12:08.916" v="21" actId="1076"/>
        <pc:sldMkLst>
          <pc:docMk/>
          <pc:sldMk cId="2644820178" sldId="4355"/>
        </pc:sldMkLst>
        <pc:spChg chg="mod">
          <ac:chgData name="Susan Hanley" userId="6439354f-2850-42a7-b34d-bef31f60cab8" providerId="ADAL" clId="{6D54D019-F811-4CBE-95D9-17EB029138B3}" dt="2019-11-12T03:11:52.467" v="17" actId="20577"/>
          <ac:spMkLst>
            <pc:docMk/>
            <pc:sldMk cId="2644820178" sldId="4355"/>
            <ac:spMk id="4" creationId="{2A1E1CCC-AFAB-4CF8-8386-45462DA4C8F2}"/>
          </ac:spMkLst>
        </pc:spChg>
        <pc:spChg chg="add mod">
          <ac:chgData name="Susan Hanley" userId="6439354f-2850-42a7-b34d-bef31f60cab8" providerId="ADAL" clId="{6D54D019-F811-4CBE-95D9-17EB029138B3}" dt="2019-11-12T03:12:08.916" v="21" actId="1076"/>
          <ac:spMkLst>
            <pc:docMk/>
            <pc:sldMk cId="2644820178" sldId="4355"/>
            <ac:spMk id="12" creationId="{AD5B1151-75F9-4E2E-AA56-B3217E894717}"/>
          </ac:spMkLst>
        </pc:spChg>
      </pc:sldChg>
      <pc:sldChg chg="modSp mod ord">
        <pc:chgData name="Susan Hanley" userId="6439354f-2850-42a7-b34d-bef31f60cab8" providerId="ADAL" clId="{6D54D019-F811-4CBE-95D9-17EB029138B3}" dt="2019-11-18T18:56:30.961" v="144"/>
        <pc:sldMkLst>
          <pc:docMk/>
          <pc:sldMk cId="583415135" sldId="8596"/>
        </pc:sldMkLst>
        <pc:spChg chg="mod">
          <ac:chgData name="Susan Hanley" userId="6439354f-2850-42a7-b34d-bef31f60cab8" providerId="ADAL" clId="{6D54D019-F811-4CBE-95D9-17EB029138B3}" dt="2019-11-18T18:51:31.123" v="117" actId="20577"/>
          <ac:spMkLst>
            <pc:docMk/>
            <pc:sldMk cId="583415135" sldId="8596"/>
            <ac:spMk id="4" creationId="{2A1E1CCC-AFAB-4CF8-8386-45462DA4C8F2}"/>
          </ac:spMkLst>
        </pc:spChg>
      </pc:sldChg>
      <pc:sldChg chg="ord">
        <pc:chgData name="Susan Hanley" userId="6439354f-2850-42a7-b34d-bef31f60cab8" providerId="ADAL" clId="{6D54D019-F811-4CBE-95D9-17EB029138B3}" dt="2019-11-18T18:48:23.586" v="51"/>
        <pc:sldMkLst>
          <pc:docMk/>
          <pc:sldMk cId="3385712739" sldId="8746"/>
        </pc:sldMkLst>
      </pc:sldChg>
    </pc:docChg>
  </pc:docChgLst>
  <pc:docChgLst>
    <pc:chgData name="Susan Hanley" userId="6439354f-2850-42a7-b34d-bef31f60cab8" providerId="ADAL" clId="{5317EFD8-51B9-45AF-B3EA-B523B9E7004F}"/>
    <pc:docChg chg="undo custSel addSld delSld modSld sldOrd">
      <pc:chgData name="Susan Hanley" userId="6439354f-2850-42a7-b34d-bef31f60cab8" providerId="ADAL" clId="{5317EFD8-51B9-45AF-B3EA-B523B9E7004F}" dt="2019-11-18T03:25:34.945" v="441" actId="47"/>
      <pc:docMkLst>
        <pc:docMk/>
      </pc:docMkLst>
      <pc:sldChg chg="addSp modSp del mod">
        <pc:chgData name="Susan Hanley" userId="6439354f-2850-42a7-b34d-bef31f60cab8" providerId="ADAL" clId="{5317EFD8-51B9-45AF-B3EA-B523B9E7004F}" dt="2019-11-18T03:22:29.710" v="439" actId="47"/>
        <pc:sldMkLst>
          <pc:docMk/>
          <pc:sldMk cId="3506653289" sldId="1998"/>
        </pc:sldMkLst>
        <pc:spChg chg="add mod">
          <ac:chgData name="Susan Hanley" userId="6439354f-2850-42a7-b34d-bef31f60cab8" providerId="ADAL" clId="{5317EFD8-51B9-45AF-B3EA-B523B9E7004F}" dt="2019-11-18T03:20:48.085" v="431" actId="404"/>
          <ac:spMkLst>
            <pc:docMk/>
            <pc:sldMk cId="3506653289" sldId="1998"/>
            <ac:spMk id="3" creationId="{A8240F62-0663-4633-BD0A-4DD9B6FD8A85}"/>
          </ac:spMkLst>
        </pc:spChg>
      </pc:sldChg>
      <pc:sldChg chg="addSp modSp mod">
        <pc:chgData name="Susan Hanley" userId="6439354f-2850-42a7-b34d-bef31f60cab8" providerId="ADAL" clId="{5317EFD8-51B9-45AF-B3EA-B523B9E7004F}" dt="2019-11-18T03:16:07.318" v="388" actId="404"/>
        <pc:sldMkLst>
          <pc:docMk/>
          <pc:sldMk cId="1556906455" sldId="2000"/>
        </pc:sldMkLst>
        <pc:spChg chg="add mod">
          <ac:chgData name="Susan Hanley" userId="6439354f-2850-42a7-b34d-bef31f60cab8" providerId="ADAL" clId="{5317EFD8-51B9-45AF-B3EA-B523B9E7004F}" dt="2019-11-18T03:16:07.318" v="388" actId="404"/>
          <ac:spMkLst>
            <pc:docMk/>
            <pc:sldMk cId="1556906455" sldId="2000"/>
            <ac:spMk id="3" creationId="{D2683105-5701-4738-843C-9CD90AD427A5}"/>
          </ac:spMkLst>
        </pc:spChg>
      </pc:sldChg>
      <pc:sldChg chg="add del">
        <pc:chgData name="Susan Hanley" userId="6439354f-2850-42a7-b34d-bef31f60cab8" providerId="ADAL" clId="{5317EFD8-51B9-45AF-B3EA-B523B9E7004F}" dt="2019-11-18T02:51:14.325" v="7" actId="47"/>
        <pc:sldMkLst>
          <pc:docMk/>
          <pc:sldMk cId="3953805581" sldId="2002"/>
        </pc:sldMkLst>
      </pc:sldChg>
      <pc:sldChg chg="del">
        <pc:chgData name="Susan Hanley" userId="6439354f-2850-42a7-b34d-bef31f60cab8" providerId="ADAL" clId="{5317EFD8-51B9-45AF-B3EA-B523B9E7004F}" dt="2019-11-18T03:25:34.945" v="441" actId="47"/>
        <pc:sldMkLst>
          <pc:docMk/>
          <pc:sldMk cId="336294528" sldId="2008"/>
        </pc:sldMkLst>
      </pc:sldChg>
      <pc:sldChg chg="add del">
        <pc:chgData name="Susan Hanley" userId="6439354f-2850-42a7-b34d-bef31f60cab8" providerId="ADAL" clId="{5317EFD8-51B9-45AF-B3EA-B523B9E7004F}" dt="2019-11-18T03:12:02.541" v="309" actId="47"/>
        <pc:sldMkLst>
          <pc:docMk/>
          <pc:sldMk cId="292455474" sldId="2009"/>
        </pc:sldMkLst>
      </pc:sldChg>
      <pc:sldChg chg="del ord">
        <pc:chgData name="Susan Hanley" userId="6439354f-2850-42a7-b34d-bef31f60cab8" providerId="ADAL" clId="{5317EFD8-51B9-45AF-B3EA-B523B9E7004F}" dt="2019-11-18T03:13:11.332" v="316" actId="47"/>
        <pc:sldMkLst>
          <pc:docMk/>
          <pc:sldMk cId="1744132927" sldId="2012"/>
        </pc:sldMkLst>
      </pc:sldChg>
      <pc:sldChg chg="add">
        <pc:chgData name="Susan Hanley" userId="6439354f-2850-42a7-b34d-bef31f60cab8" providerId="ADAL" clId="{5317EFD8-51B9-45AF-B3EA-B523B9E7004F}" dt="2019-11-18T03:25:26.575" v="440"/>
        <pc:sldMkLst>
          <pc:docMk/>
          <pc:sldMk cId="4223737787" sldId="2018"/>
        </pc:sldMkLst>
      </pc:sldChg>
      <pc:sldChg chg="addSp delSp modSp add del mod">
        <pc:chgData name="Susan Hanley" userId="6439354f-2850-42a7-b34d-bef31f60cab8" providerId="ADAL" clId="{5317EFD8-51B9-45AF-B3EA-B523B9E7004F}" dt="2019-11-18T03:22:24.959" v="438"/>
        <pc:sldMkLst>
          <pc:docMk/>
          <pc:sldMk cId="2930357929" sldId="2088"/>
        </pc:sldMkLst>
        <pc:spChg chg="del">
          <ac:chgData name="Susan Hanley" userId="6439354f-2850-42a7-b34d-bef31f60cab8" providerId="ADAL" clId="{5317EFD8-51B9-45AF-B3EA-B523B9E7004F}" dt="2019-11-18T03:22:02.850" v="437" actId="478"/>
          <ac:spMkLst>
            <pc:docMk/>
            <pc:sldMk cId="2930357929" sldId="2088"/>
            <ac:spMk id="3" creationId="{F93912A4-9B47-4292-ADA3-202413C18851}"/>
          </ac:spMkLst>
        </pc:spChg>
        <pc:spChg chg="mod">
          <ac:chgData name="Susan Hanley" userId="6439354f-2850-42a7-b34d-bef31f60cab8" providerId="ADAL" clId="{5317EFD8-51B9-45AF-B3EA-B523B9E7004F}" dt="2019-11-18T03:21:56.614" v="435" actId="20577"/>
          <ac:spMkLst>
            <pc:docMk/>
            <pc:sldMk cId="2930357929" sldId="2088"/>
            <ac:spMk id="4" creationId="{2A1E1CCC-AFAB-4CF8-8386-45462DA4C8F2}"/>
          </ac:spMkLst>
        </pc:spChg>
        <pc:spChg chg="add">
          <ac:chgData name="Susan Hanley" userId="6439354f-2850-42a7-b34d-bef31f60cab8" providerId="ADAL" clId="{5317EFD8-51B9-45AF-B3EA-B523B9E7004F}" dt="2019-11-18T03:22:24.959" v="438"/>
          <ac:spMkLst>
            <pc:docMk/>
            <pc:sldMk cId="2930357929" sldId="2088"/>
            <ac:spMk id="11" creationId="{5F6112D6-302A-4E82-9D8A-CB4E94DF01CD}"/>
          </ac:spMkLst>
        </pc:spChg>
        <pc:picChg chg="del">
          <ac:chgData name="Susan Hanley" userId="6439354f-2850-42a7-b34d-bef31f60cab8" providerId="ADAL" clId="{5317EFD8-51B9-45AF-B3EA-B523B9E7004F}" dt="2019-11-18T03:21:58.930" v="436" actId="478"/>
          <ac:picMkLst>
            <pc:docMk/>
            <pc:sldMk cId="2930357929" sldId="2088"/>
            <ac:picMk id="2" creationId="{DB84CFA7-C1BE-41F9-B5B2-55190807D9C5}"/>
          </ac:picMkLst>
        </pc:picChg>
      </pc:sldChg>
      <pc:sldChg chg="modSp add del mod">
        <pc:chgData name="Susan Hanley" userId="6439354f-2850-42a7-b34d-bef31f60cab8" providerId="ADAL" clId="{5317EFD8-51B9-45AF-B3EA-B523B9E7004F}" dt="2019-11-18T02:51:04.239" v="6" actId="120"/>
        <pc:sldMkLst>
          <pc:docMk/>
          <pc:sldMk cId="1077191942" sldId="2122"/>
        </pc:sldMkLst>
        <pc:spChg chg="mod">
          <ac:chgData name="Susan Hanley" userId="6439354f-2850-42a7-b34d-bef31f60cab8" providerId="ADAL" clId="{5317EFD8-51B9-45AF-B3EA-B523B9E7004F}" dt="2019-11-18T02:51:04.239" v="6" actId="120"/>
          <ac:spMkLst>
            <pc:docMk/>
            <pc:sldMk cId="1077191942" sldId="2122"/>
            <ac:spMk id="4" creationId="{2A1E1CCC-AFAB-4CF8-8386-45462DA4C8F2}"/>
          </ac:spMkLst>
        </pc:spChg>
      </pc:sldChg>
      <pc:sldChg chg="modSp add mod">
        <pc:chgData name="Susan Hanley" userId="6439354f-2850-42a7-b34d-bef31f60cab8" providerId="ADAL" clId="{5317EFD8-51B9-45AF-B3EA-B523B9E7004F}" dt="2019-11-18T03:13:36.141" v="346" actId="404"/>
        <pc:sldMkLst>
          <pc:docMk/>
          <pc:sldMk cId="583415135" sldId="8596"/>
        </pc:sldMkLst>
        <pc:spChg chg="mod">
          <ac:chgData name="Susan Hanley" userId="6439354f-2850-42a7-b34d-bef31f60cab8" providerId="ADAL" clId="{5317EFD8-51B9-45AF-B3EA-B523B9E7004F}" dt="2019-11-18T03:13:36.141" v="346" actId="404"/>
          <ac:spMkLst>
            <pc:docMk/>
            <pc:sldMk cId="583415135" sldId="8596"/>
            <ac:spMk id="4" creationId="{2A1E1CCC-AFAB-4CF8-8386-45462DA4C8F2}"/>
          </ac:spMkLst>
        </pc:spChg>
        <pc:spChg chg="mod">
          <ac:chgData name="Susan Hanley" userId="6439354f-2850-42a7-b34d-bef31f60cab8" providerId="ADAL" clId="{5317EFD8-51B9-45AF-B3EA-B523B9E7004F}" dt="2019-11-18T03:11:33.001" v="303" actId="12"/>
          <ac:spMkLst>
            <pc:docMk/>
            <pc:sldMk cId="583415135" sldId="8596"/>
            <ac:spMk id="5" creationId="{E85F2DFB-613D-44CA-A05D-E3A7A0DC1277}"/>
          </ac:spMkLst>
        </pc:spChg>
        <pc:spChg chg="mod">
          <ac:chgData name="Susan Hanley" userId="6439354f-2850-42a7-b34d-bef31f60cab8" providerId="ADAL" clId="{5317EFD8-51B9-45AF-B3EA-B523B9E7004F}" dt="2019-11-18T03:11:45.054" v="305" actId="12"/>
          <ac:spMkLst>
            <pc:docMk/>
            <pc:sldMk cId="583415135" sldId="8596"/>
            <ac:spMk id="6" creationId="{96589A7D-A7C1-4380-84B3-3567E4F7593B}"/>
          </ac:spMkLst>
        </pc:spChg>
        <pc:spChg chg="mod">
          <ac:chgData name="Susan Hanley" userId="6439354f-2850-42a7-b34d-bef31f60cab8" providerId="ADAL" clId="{5317EFD8-51B9-45AF-B3EA-B523B9E7004F}" dt="2019-11-18T03:11:17.505" v="299" actId="255"/>
          <ac:spMkLst>
            <pc:docMk/>
            <pc:sldMk cId="583415135" sldId="8596"/>
            <ac:spMk id="7" creationId="{3FBB3AD5-7F18-48BB-B0C1-5F8EE3E2584C}"/>
          </ac:spMkLst>
        </pc:spChg>
        <pc:spChg chg="mod">
          <ac:chgData name="Susan Hanley" userId="6439354f-2850-42a7-b34d-bef31f60cab8" providerId="ADAL" clId="{5317EFD8-51B9-45AF-B3EA-B523B9E7004F}" dt="2019-11-18T03:11:27.449" v="302" actId="5793"/>
          <ac:spMkLst>
            <pc:docMk/>
            <pc:sldMk cId="583415135" sldId="8596"/>
            <ac:spMk id="8" creationId="{718D8535-6D00-48AC-A543-D0D176AEEF93}"/>
          </ac:spMkLst>
        </pc:spChg>
        <pc:spChg chg="mod">
          <ac:chgData name="Susan Hanley" userId="6439354f-2850-42a7-b34d-bef31f60cab8" providerId="ADAL" clId="{5317EFD8-51B9-45AF-B3EA-B523B9E7004F}" dt="2019-11-18T03:11:25.679" v="301" actId="5793"/>
          <ac:spMkLst>
            <pc:docMk/>
            <pc:sldMk cId="583415135" sldId="8596"/>
            <ac:spMk id="9" creationId="{D50BFD48-4F7F-4EFC-ADFD-2E9FDB84B864}"/>
          </ac:spMkLst>
        </pc:spChg>
        <pc:spChg chg="mod">
          <ac:chgData name="Susan Hanley" userId="6439354f-2850-42a7-b34d-bef31f60cab8" providerId="ADAL" clId="{5317EFD8-51B9-45AF-B3EA-B523B9E7004F}" dt="2019-11-18T03:11:23.867" v="300" actId="5793"/>
          <ac:spMkLst>
            <pc:docMk/>
            <pc:sldMk cId="583415135" sldId="8596"/>
            <ac:spMk id="10" creationId="{2676D0FC-8ACD-482B-B53B-2FC4DCF61B55}"/>
          </ac:spMkLst>
        </pc:spChg>
      </pc:sldChg>
      <pc:sldChg chg="addSp delSp modSp add del mod">
        <pc:chgData name="Susan Hanley" userId="6439354f-2850-42a7-b34d-bef31f60cab8" providerId="ADAL" clId="{5317EFD8-51B9-45AF-B3EA-B523B9E7004F}" dt="2019-11-18T03:01:02.883" v="87" actId="47"/>
        <pc:sldMkLst>
          <pc:docMk/>
          <pc:sldMk cId="4099076668" sldId="8745"/>
        </pc:sldMkLst>
        <pc:spChg chg="add del mod">
          <ac:chgData name="Susan Hanley" userId="6439354f-2850-42a7-b34d-bef31f60cab8" providerId="ADAL" clId="{5317EFD8-51B9-45AF-B3EA-B523B9E7004F}" dt="2019-11-18T02:59:51.390" v="70" actId="478"/>
          <ac:spMkLst>
            <pc:docMk/>
            <pc:sldMk cId="4099076668" sldId="8745"/>
            <ac:spMk id="3" creationId="{91494C72-E178-4E37-A67A-12F9702376F2}"/>
          </ac:spMkLst>
        </pc:spChg>
        <pc:spChg chg="mod">
          <ac:chgData name="Susan Hanley" userId="6439354f-2850-42a7-b34d-bef31f60cab8" providerId="ADAL" clId="{5317EFD8-51B9-45AF-B3EA-B523B9E7004F}" dt="2019-11-18T02:57:40.384" v="10" actId="1076"/>
          <ac:spMkLst>
            <pc:docMk/>
            <pc:sldMk cId="4099076668" sldId="8745"/>
            <ac:spMk id="4" creationId="{8BBA7C2C-5038-471B-9A4B-1D3D539955D0}"/>
          </ac:spMkLst>
        </pc:spChg>
        <pc:spChg chg="add mod">
          <ac:chgData name="Susan Hanley" userId="6439354f-2850-42a7-b34d-bef31f60cab8" providerId="ADAL" clId="{5317EFD8-51B9-45AF-B3EA-B523B9E7004F}" dt="2019-11-18T02:59:58.958" v="71" actId="1076"/>
          <ac:spMkLst>
            <pc:docMk/>
            <pc:sldMk cId="4099076668" sldId="8745"/>
            <ac:spMk id="5" creationId="{00C3ECA4-D654-4AD3-80FA-4EF2AF67DA56}"/>
          </ac:spMkLst>
        </pc:spChg>
      </pc:sldChg>
      <pc:sldChg chg="addSp delSp modSp add mod">
        <pc:chgData name="Susan Hanley" userId="6439354f-2850-42a7-b34d-bef31f60cab8" providerId="ADAL" clId="{5317EFD8-51B9-45AF-B3EA-B523B9E7004F}" dt="2019-11-18T03:08:17.122" v="295" actId="1076"/>
        <pc:sldMkLst>
          <pc:docMk/>
          <pc:sldMk cId="3385712739" sldId="8746"/>
        </pc:sldMkLst>
        <pc:spChg chg="mod">
          <ac:chgData name="Susan Hanley" userId="6439354f-2850-42a7-b34d-bef31f60cab8" providerId="ADAL" clId="{5317EFD8-51B9-45AF-B3EA-B523B9E7004F}" dt="2019-11-18T03:05:46.404" v="89"/>
          <ac:spMkLst>
            <pc:docMk/>
            <pc:sldMk cId="3385712739" sldId="8746"/>
            <ac:spMk id="2" creationId="{A45B2BBE-0E9C-46D9-AA8B-EC66B8B73167}"/>
          </ac:spMkLst>
        </pc:spChg>
        <pc:spChg chg="mod">
          <ac:chgData name="Susan Hanley" userId="6439354f-2850-42a7-b34d-bef31f60cab8" providerId="ADAL" clId="{5317EFD8-51B9-45AF-B3EA-B523B9E7004F}" dt="2019-11-18T02:58:46.685" v="17" actId="403"/>
          <ac:spMkLst>
            <pc:docMk/>
            <pc:sldMk cId="3385712739" sldId="8746"/>
            <ac:spMk id="3" creationId="{72CDABAF-9181-4476-B3A0-ED6C7D19CD93}"/>
          </ac:spMkLst>
        </pc:spChg>
        <pc:spChg chg="mod">
          <ac:chgData name="Susan Hanley" userId="6439354f-2850-42a7-b34d-bef31f60cab8" providerId="ADAL" clId="{5317EFD8-51B9-45AF-B3EA-B523B9E7004F}" dt="2019-11-18T03:00:44.423" v="78" actId="1076"/>
          <ac:spMkLst>
            <pc:docMk/>
            <pc:sldMk cId="3385712739" sldId="8746"/>
            <ac:spMk id="4" creationId="{57EF8930-21A3-4EFA-AB5E-E2E0026C3115}"/>
          </ac:spMkLst>
        </pc:spChg>
        <pc:spChg chg="add mod">
          <ac:chgData name="Susan Hanley" userId="6439354f-2850-42a7-b34d-bef31f60cab8" providerId="ADAL" clId="{5317EFD8-51B9-45AF-B3EA-B523B9E7004F}" dt="2019-11-18T02:59:38.068" v="68" actId="20577"/>
          <ac:spMkLst>
            <pc:docMk/>
            <pc:sldMk cId="3385712739" sldId="8746"/>
            <ac:spMk id="5" creationId="{14681A3E-3FD3-4443-94F6-C025F52C9E43}"/>
          </ac:spMkLst>
        </pc:spChg>
        <pc:spChg chg="add mod">
          <ac:chgData name="Susan Hanley" userId="6439354f-2850-42a7-b34d-bef31f60cab8" providerId="ADAL" clId="{5317EFD8-51B9-45AF-B3EA-B523B9E7004F}" dt="2019-11-18T03:00:55.890" v="86" actId="20577"/>
          <ac:spMkLst>
            <pc:docMk/>
            <pc:sldMk cId="3385712739" sldId="8746"/>
            <ac:spMk id="6" creationId="{271F19A4-D777-434A-A30A-8D59B9B09D1C}"/>
          </ac:spMkLst>
        </pc:spChg>
        <pc:spChg chg="add del mod">
          <ac:chgData name="Susan Hanley" userId="6439354f-2850-42a7-b34d-bef31f60cab8" providerId="ADAL" clId="{5317EFD8-51B9-45AF-B3EA-B523B9E7004F}" dt="2019-11-18T03:07:19.772" v="266" actId="478"/>
          <ac:spMkLst>
            <pc:docMk/>
            <pc:sldMk cId="3385712739" sldId="8746"/>
            <ac:spMk id="7" creationId="{89815DFC-BF29-4E49-9678-C15D61397BEF}"/>
          </ac:spMkLst>
        </pc:spChg>
        <pc:spChg chg="add del mod">
          <ac:chgData name="Susan Hanley" userId="6439354f-2850-42a7-b34d-bef31f60cab8" providerId="ADAL" clId="{5317EFD8-51B9-45AF-B3EA-B523B9E7004F}" dt="2019-11-18T03:07:19.778" v="268"/>
          <ac:spMkLst>
            <pc:docMk/>
            <pc:sldMk cId="3385712739" sldId="8746"/>
            <ac:spMk id="8" creationId="{5F51F702-FFE4-47A3-A8E9-8346864CDAE3}"/>
          </ac:spMkLst>
        </pc:spChg>
        <pc:spChg chg="add mod">
          <ac:chgData name="Susan Hanley" userId="6439354f-2850-42a7-b34d-bef31f60cab8" providerId="ADAL" clId="{5317EFD8-51B9-45AF-B3EA-B523B9E7004F}" dt="2019-11-18T03:08:17.122" v="295" actId="1076"/>
          <ac:spMkLst>
            <pc:docMk/>
            <pc:sldMk cId="3385712739" sldId="8746"/>
            <ac:spMk id="9" creationId="{FF7AF0E6-10C0-45D2-B260-20E235F61B8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33EEF-B608-4541-BD4B-F3BF06079ABB}"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1F2CB-7976-4C14-BBC2-68BEAD50C03E}" type="slidenum">
              <a:rPr lang="en-US" smtClean="0"/>
              <a:t>‹#›</a:t>
            </a:fld>
            <a:endParaRPr lang="en-US"/>
          </a:p>
        </p:txBody>
      </p:sp>
    </p:spTree>
    <p:extLst>
      <p:ext uri="{BB962C8B-B14F-4D97-AF65-F5344CB8AC3E}">
        <p14:creationId xmlns:p14="http://schemas.microsoft.com/office/powerpoint/2010/main" val="1607364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11/18/2019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252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50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11/18/2019 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76099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11/18/2019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2307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11/18/2019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75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11/18/2019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0946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37705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1518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174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5054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567074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530701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77489476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2630339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93480979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168933635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gnite 2019 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lnSpc>
                <a:spcPct val="100000"/>
              </a:lnSpc>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1460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11/18/2019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55687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E17A55BD-E2F9-450A-9B08-68AFFEEB738D}"/>
              </a:ext>
            </a:extLst>
          </p:cNvPr>
          <p:cNvSpPr>
            <a:spLocks noGrp="1"/>
          </p:cNvSpPr>
          <p:nvPr>
            <p:ph type="body" sz="quarter" idx="10"/>
          </p:nvPr>
        </p:nvSpPr>
        <p:spPr>
          <a:xfrm>
            <a:off x="457200" y="1143000"/>
            <a:ext cx="11277600" cy="14280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458018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199" y="1143000"/>
            <a:ext cx="11277601" cy="1511183"/>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71EFE14-AB7C-48C5-8F59-972E2ED1C2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741106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spAutoFit/>
          </a:bodyPr>
          <a:lstStyle/>
          <a:p>
            <a:r>
              <a:rPr lang="en-US"/>
              <a:t>Click to edit Master title style</a:t>
            </a:r>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57200" y="1143000"/>
            <a:ext cx="11277602" cy="5410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8009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57200" y="1143000"/>
            <a:ext cx="5486400" cy="15111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248400" y="1142999"/>
            <a:ext cx="5486400"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FB2ECD9-265A-43E7-A856-7DC87A339F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59182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p>
        </p:txBody>
      </p:sp>
    </p:spTree>
    <p:extLst>
      <p:ext uri="{BB962C8B-B14F-4D97-AF65-F5344CB8AC3E}">
        <p14:creationId xmlns:p14="http://schemas.microsoft.com/office/powerpoint/2010/main" val="119873446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4506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930403"/>
            <a:ext cx="7617417" cy="498598"/>
          </a:xfrm>
          <a:noFill/>
        </p:spPr>
        <p:txBody>
          <a:bodyPr vert="horz" wrap="square" lIns="0" tIns="0" rIns="0" bIns="0" rtlCol="0" anchor="b" anchorCtr="0">
            <a:spAutoFit/>
          </a:bodyPr>
          <a:lstStyle>
            <a:lvl1pPr>
              <a:defRPr lang="en-US" sz="3600" spc="-50" dirty="0"/>
            </a:lvl1pPr>
          </a:lstStyle>
          <a:p>
            <a:pPr lvl="0"/>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7617418" cy="703269"/>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pic>
        <p:nvPicPr>
          <p:cNvPr id="4" name="Picture 3" descr="Microsoft Ignite cube graphic">
            <a:extLst>
              <a:ext uri="{FF2B5EF4-FFF2-40B4-BE49-F238E27FC236}">
                <a16:creationId xmlns:a16="http://schemas.microsoft.com/office/drawing/2014/main" id="{C09F6BC5-43FB-41E9-988F-E23487F9839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1790899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930403"/>
            <a:ext cx="11277600" cy="498598"/>
          </a:xfrm>
          <a:noFill/>
        </p:spPr>
        <p:txBody>
          <a:bodyPr vert="horz" wrap="square" lIns="0" tIns="0" rIns="0" bIns="0" rtlCol="0" anchor="b" anchorCtr="0">
            <a:spAutoFit/>
          </a:bodyPr>
          <a:lstStyle>
            <a:lvl1pPr>
              <a:defRPr lang="en-US" sz="3600" spc="-50" dirty="0"/>
            </a:lvl1pPr>
          </a:lstStyle>
          <a:p>
            <a:pPr lvl="0"/>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
        <p:nvSpPr>
          <p:cNvPr id="5" name="Rectangle 4">
            <a:extLst>
              <a:ext uri="{FF2B5EF4-FFF2-40B4-BE49-F238E27FC236}">
                <a16:creationId xmlns:a16="http://schemas.microsoft.com/office/drawing/2014/main" id="{41870C24-D350-4AE7-A4EC-FD1C0792A5DD}"/>
              </a:ext>
            </a:extLst>
          </p:cNvPr>
          <p:cNvSpPr/>
          <p:nvPr userDrawn="1"/>
        </p:nvSpPr>
        <p:spPr bwMode="auto">
          <a:xfrm>
            <a:off x="7010400" y="381000"/>
            <a:ext cx="4648200" cy="1371600"/>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1800">
                <a:solidFill>
                  <a:sysClr val="windowText" lastClr="000000"/>
                </a:solidFill>
                <a:ea typeface="Segoe UI" pitchFamily="34" charset="0"/>
                <a:cs typeface="Segoe UI" pitchFamily="34" charset="0"/>
              </a:rPr>
              <a:t>Ignite 2019</a:t>
            </a:r>
            <a:br>
              <a:rPr lang="en-US" sz="1800">
                <a:solidFill>
                  <a:sysClr val="windowText" lastClr="000000"/>
                </a:solidFill>
                <a:ea typeface="Segoe UI" pitchFamily="34" charset="0"/>
                <a:cs typeface="Segoe UI" pitchFamily="34" charset="0"/>
              </a:rPr>
            </a:br>
            <a:r>
              <a:rPr lang="en-US" sz="1800">
                <a:solidFill>
                  <a:sysClr val="windowText" lastClr="000000"/>
                </a:solidFill>
                <a:ea typeface="Segoe UI" pitchFamily="34" charset="0"/>
                <a:cs typeface="Segoe UI" pitchFamily="34" charset="0"/>
              </a:rPr>
              <a:t>Don’t use this layout. </a:t>
            </a:r>
            <a:br>
              <a:rPr lang="en-US" sz="1800">
                <a:solidFill>
                  <a:sysClr val="windowText" lastClr="000000"/>
                </a:solidFill>
                <a:ea typeface="Segoe UI" pitchFamily="34" charset="0"/>
                <a:cs typeface="Segoe UI" pitchFamily="34" charset="0"/>
              </a:rPr>
            </a:br>
            <a:r>
              <a:rPr lang="en-US" sz="1800">
                <a:solidFill>
                  <a:sysClr val="windowText" lastClr="000000"/>
                </a:solidFill>
                <a:ea typeface="Segoe UI" pitchFamily="34" charset="0"/>
                <a:cs typeface="Segoe UI" pitchFamily="34" charset="0"/>
              </a:rPr>
              <a:t>Change your slide layout to “Section Title”</a:t>
            </a:r>
          </a:p>
        </p:txBody>
      </p:sp>
    </p:spTree>
    <p:extLst>
      <p:ext uri="{BB962C8B-B14F-4D97-AF65-F5344CB8AC3E}">
        <p14:creationId xmlns:p14="http://schemas.microsoft.com/office/powerpoint/2010/main" val="93426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9"/>
            <a:ext cx="3494088" cy="4832349"/>
          </a:xfrm>
        </p:spPr>
        <p:txBody>
          <a:bodyPr anchor="ctr" anchorCtr="0">
            <a:noAutofit/>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63562688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74A90A37-401F-4C69-A84A-0F6B636286B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5078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70725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101498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a:t>Subtitle</a:t>
            </a:r>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68907642-0B67-48E7-8CEB-0947C6007E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02616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3 gray righ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C5B6DF4-B27B-46B5-BDF9-AEAB178F2C76}"/>
              </a:ext>
            </a:extLst>
          </p:cNvPr>
          <p:cNvSpPr/>
          <p:nvPr userDrawn="1"/>
        </p:nvSpPr>
        <p:spPr bwMode="auto">
          <a:xfrm>
            <a:off x="7440639" y="1"/>
            <a:ext cx="4751363" cy="6858000"/>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21" tIns="268813" rIns="448021" bIns="143366" numCol="1" spcCol="0" rtlCol="0" fromWordArt="0" anchor="t" anchorCtr="0" forceAA="0" compatLnSpc="1">
            <a:prstTxWarp prst="textNoShape">
              <a:avLst/>
            </a:prstTxWarp>
            <a:noAutofit/>
          </a:bodyPr>
          <a:lstStyle/>
          <a:p>
            <a:pPr defTabSz="914049">
              <a:lnSpc>
                <a:spcPct val="150000"/>
              </a:lnSpc>
              <a:defRPr/>
            </a:pPr>
            <a:endParaRPr lang="en-US" sz="1567" kern="0" cap="all">
              <a:solidFill>
                <a:schemeClr val="tx1">
                  <a:lumMod val="50000"/>
                  <a:lumOff val="50000"/>
                </a:schemeClr>
              </a:soli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9AA458-7928-4499-A76F-8A540FD679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76257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440639" y="1863"/>
            <a:ext cx="4751363" cy="6856138"/>
          </a:xfrm>
          <a:solidFill>
            <a:schemeClr val="accent1"/>
          </a:solid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2" name="Title 1">
            <a:extLst>
              <a:ext uri="{FF2B5EF4-FFF2-40B4-BE49-F238E27FC236}">
                <a16:creationId xmlns:a16="http://schemas.microsoft.com/office/drawing/2014/main" id="{F47AF35A-8723-4348-8DBF-6E97B61042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923606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77406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85264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FD342F-2609-4485-BE6C-AB3D7CBE1239}"/>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200" y="1197323"/>
            <a:ext cx="11277600" cy="1649682"/>
          </a:xfrm>
        </p:spPr>
        <p:txBody>
          <a:bodyPr/>
          <a:lstStyle>
            <a:lvl1pPr marL="0" indent="0">
              <a:buNone/>
              <a:defRPr sz="28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90830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66800" y="1385714"/>
            <a:ext cx="10058400" cy="3323474"/>
          </a:xfrm>
        </p:spPr>
        <p:txBody>
          <a:bodyPr wrap="square" anchor="b" anchorCtr="0">
            <a:spAutoFit/>
          </a:bodyPr>
          <a:lstStyle>
            <a:lvl1pPr marL="282502" indent="-282502">
              <a:tabLst>
                <a:tab pos="282502" algn="l"/>
              </a:tabLst>
              <a:defRPr sz="5999" baseline="0">
                <a:solidFill>
                  <a:srgbClr val="FFFFFF"/>
                </a:solidFill>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5746651" y="4805346"/>
            <a:ext cx="5378549" cy="885884"/>
          </a:xfrm>
        </p:spPr>
        <p:txBody>
          <a:bodyPr/>
          <a:lstStyle>
            <a:lvl1pPr marL="0" indent="0" algn="r">
              <a:spcBef>
                <a:spcPts val="0"/>
              </a:spcBef>
              <a:buNone/>
              <a:defRPr sz="3198" baseline="0">
                <a:solidFill>
                  <a:srgbClr val="FFFFFF"/>
                </a:solidFill>
                <a:latin typeface="+mj-lt"/>
              </a:defRPr>
            </a:lvl1pPr>
          </a:lstStyle>
          <a:p>
            <a:pPr lvl="0"/>
            <a:r>
              <a:rPr lang="en-US"/>
              <a:t>Author’s Name</a:t>
            </a:r>
          </a:p>
          <a:p>
            <a:pPr lvl="0"/>
            <a:r>
              <a:rPr lang="en-US"/>
              <a:t>Title</a:t>
            </a:r>
          </a:p>
        </p:txBody>
      </p:sp>
      <p:sp>
        <p:nvSpPr>
          <p:cNvPr id="5" name="TextBox 7"/>
          <p:cNvSpPr txBox="1"/>
          <p:nvPr/>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
        <p:nvSpPr>
          <p:cNvPr id="6" name="TextBox 7">
            <a:extLst>
              <a:ext uri="{FF2B5EF4-FFF2-40B4-BE49-F238E27FC236}">
                <a16:creationId xmlns:a16="http://schemas.microsoft.com/office/drawing/2014/main" id="{2CF74BEB-D177-45B2-98B9-E2424E8025FB}"/>
              </a:ext>
            </a:extLst>
          </p:cNvPr>
          <p:cNvSpPr txBox="1"/>
          <p:nvPr userDrawn="1"/>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6905698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419601"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3820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0"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419598" y="4657681"/>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Title 1">
            <a:extLst>
              <a:ext uri="{FF2B5EF4-FFF2-40B4-BE49-F238E27FC236}">
                <a16:creationId xmlns:a16="http://schemas.microsoft.com/office/drawing/2014/main" id="{D5362042-E2EB-430A-A81D-1BFFE99ADC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513692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19" name="Picture Placeholder 10">
            <a:extLst>
              <a:ext uri="{FF2B5EF4-FFF2-40B4-BE49-F238E27FC236}">
                <a16:creationId xmlns:a16="http://schemas.microsoft.com/office/drawing/2014/main" id="{B6EB7423-EF30-4471-B988-FE53D067CC84}"/>
              </a:ext>
            </a:extLst>
          </p:cNvPr>
          <p:cNvSpPr>
            <a:spLocks noGrp="1"/>
          </p:cNvSpPr>
          <p:nvPr>
            <p:ph type="pic" sz="quarter" idx="15" hasCustomPrompt="1"/>
          </p:nvPr>
        </p:nvSpPr>
        <p:spPr>
          <a:xfrm>
            <a:off x="9220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0" name="Text Placeholder 4">
            <a:extLst>
              <a:ext uri="{FF2B5EF4-FFF2-40B4-BE49-F238E27FC236}">
                <a16:creationId xmlns:a16="http://schemas.microsoft.com/office/drawing/2014/main" id="{14A072DE-AD55-472B-B578-9F23C37AADD0}"/>
              </a:ext>
            </a:extLst>
          </p:cNvPr>
          <p:cNvSpPr>
            <a:spLocks noGrp="1"/>
          </p:cNvSpPr>
          <p:nvPr>
            <p:ph type="body" sz="quarter" idx="16" hasCustomPrompt="1"/>
          </p:nvPr>
        </p:nvSpPr>
        <p:spPr>
          <a:xfrm>
            <a:off x="9220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1" name="Picture Placeholder 10">
            <a:extLst>
              <a:ext uri="{FF2B5EF4-FFF2-40B4-BE49-F238E27FC236}">
                <a16:creationId xmlns:a16="http://schemas.microsoft.com/office/drawing/2014/main" id="{8554BB6D-4DA6-4AA1-B51E-72B402E4F8BA}"/>
              </a:ext>
            </a:extLst>
          </p:cNvPr>
          <p:cNvSpPr>
            <a:spLocks noGrp="1"/>
          </p:cNvSpPr>
          <p:nvPr>
            <p:ph type="pic" sz="quarter" idx="17" hasCustomPrompt="1"/>
          </p:nvPr>
        </p:nvSpPr>
        <p:spPr>
          <a:xfrm>
            <a:off x="3352801"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2" name="Text Placeholder 4">
            <a:extLst>
              <a:ext uri="{FF2B5EF4-FFF2-40B4-BE49-F238E27FC236}">
                <a16:creationId xmlns:a16="http://schemas.microsoft.com/office/drawing/2014/main" id="{59ACA71F-FCAE-4333-B6E2-FE765F3507BF}"/>
              </a:ext>
            </a:extLst>
          </p:cNvPr>
          <p:cNvSpPr>
            <a:spLocks noGrp="1"/>
          </p:cNvSpPr>
          <p:nvPr>
            <p:ph type="body" sz="quarter" idx="18" hasCustomPrompt="1"/>
          </p:nvPr>
        </p:nvSpPr>
        <p:spPr>
          <a:xfrm>
            <a:off x="3352801"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3" name="Picture Placeholder 10">
            <a:extLst>
              <a:ext uri="{FF2B5EF4-FFF2-40B4-BE49-F238E27FC236}">
                <a16:creationId xmlns:a16="http://schemas.microsoft.com/office/drawing/2014/main" id="{795F65FB-B623-41E0-95BE-EC9E0F8F5958}"/>
              </a:ext>
            </a:extLst>
          </p:cNvPr>
          <p:cNvSpPr>
            <a:spLocks noGrp="1"/>
          </p:cNvSpPr>
          <p:nvPr>
            <p:ph type="pic" sz="quarter" idx="19" hasCustomPrompt="1"/>
          </p:nvPr>
        </p:nvSpPr>
        <p:spPr>
          <a:xfrm>
            <a:off x="6324599"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4" name="Text Placeholder 4">
            <a:extLst>
              <a:ext uri="{FF2B5EF4-FFF2-40B4-BE49-F238E27FC236}">
                <a16:creationId xmlns:a16="http://schemas.microsoft.com/office/drawing/2014/main" id="{8A232FE3-5A6D-45EC-92C4-DF161C399176}"/>
              </a:ext>
            </a:extLst>
          </p:cNvPr>
          <p:cNvSpPr>
            <a:spLocks noGrp="1"/>
          </p:cNvSpPr>
          <p:nvPr>
            <p:ph type="body" sz="quarter" idx="20" hasCustomPrompt="1"/>
          </p:nvPr>
        </p:nvSpPr>
        <p:spPr>
          <a:xfrm>
            <a:off x="6324599"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 name="Title 1">
            <a:extLst>
              <a:ext uri="{FF2B5EF4-FFF2-40B4-BE49-F238E27FC236}">
                <a16:creationId xmlns:a16="http://schemas.microsoft.com/office/drawing/2014/main" id="{5385C0AF-DDDD-4958-A9DA-9E629586C9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731417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ree column graphics">
    <p:spTree>
      <p:nvGrpSpPr>
        <p:cNvPr id="1" name=""/>
        <p:cNvGrpSpPr/>
        <p:nvPr/>
      </p:nvGrpSpPr>
      <p:grpSpPr>
        <a:xfrm>
          <a:off x="0" y="0"/>
          <a:ext cx="0" cy="0"/>
          <a:chOff x="0" y="0"/>
          <a:chExt cx="0" cy="0"/>
        </a:xfrm>
      </p:grpSpPr>
      <p:sp>
        <p:nvSpPr>
          <p:cNvPr id="3" name="Rectangle 2"/>
          <p:cNvSpPr/>
          <p:nvPr userDrawn="1"/>
        </p:nvSpPr>
        <p:spPr bwMode="auto">
          <a:xfrm>
            <a:off x="454840"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73939"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419602"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82004"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38701"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803463"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57202" y="5029200"/>
            <a:ext cx="3352796"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4196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3820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itle 3">
            <a:extLst>
              <a:ext uri="{FF2B5EF4-FFF2-40B4-BE49-F238E27FC236}">
                <a16:creationId xmlns:a16="http://schemas.microsoft.com/office/drawing/2014/main" id="{1CC987E1-87ED-478E-8524-5BA168000B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40493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196723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column graphic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078558"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0749"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42939"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75129"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6200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777833"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75129" y="4927922"/>
            <a:ext cx="2651760" cy="1395254"/>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37362"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07959" y="4934097"/>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650815"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9264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078556"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2" name="Title 1">
            <a:extLst>
              <a:ext uri="{FF2B5EF4-FFF2-40B4-BE49-F238E27FC236}">
                <a16:creationId xmlns:a16="http://schemas.microsoft.com/office/drawing/2014/main" id="{E0B4091C-3583-495D-A2F9-BD9CC7E5DC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8168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093673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05900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504098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40328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66310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749266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2660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18898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901545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446945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40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4400668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88928213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5747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199" y="2632705"/>
            <a:ext cx="11277601" cy="1024896"/>
          </a:xfrm>
          <a:noFill/>
        </p:spPr>
        <p:txBody>
          <a:bodyPr lIns="0" tIns="0" rIns="0" bIns="274320" anchor="b" anchorCtr="0"/>
          <a:lstStyle>
            <a:lvl1pPr marL="0" algn="l" defTabSz="896306" rtl="0" eaLnBrk="1" latinLnBrk="0" hangingPunct="1">
              <a:defRPr lang="en-US" sz="5400"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306"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0" y="197443"/>
            <a:ext cx="1933263" cy="866482"/>
          </a:xfrm>
          <a:prstGeom prst="rect">
            <a:avLst/>
          </a:prstGeom>
        </p:spPr>
      </p:pic>
    </p:spTree>
    <p:extLst>
      <p:ext uri="{BB962C8B-B14F-4D97-AF65-F5344CB8AC3E}">
        <p14:creationId xmlns:p14="http://schemas.microsoft.com/office/powerpoint/2010/main" val="991143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Ignite 2019 Colo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59505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178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full photo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BDF874-6569-4510-99DB-E8A5D2267C08}"/>
              </a:ext>
            </a:extLst>
          </p:cNvPr>
          <p:cNvGrpSpPr>
            <a:grpSpLocks noChangeAspect="1"/>
          </p:cNvGrpSpPr>
          <p:nvPr/>
        </p:nvGrpSpPr>
        <p:grpSpPr bwMode="black">
          <a:xfrm>
            <a:off x="10428721" y="6263662"/>
            <a:ext cx="1419662" cy="304828"/>
            <a:chOff x="457200" y="1643393"/>
            <a:chExt cx="4492753" cy="964540"/>
          </a:xfrm>
        </p:grpSpPr>
        <p:pic>
          <p:nvPicPr>
            <p:cNvPr id="5" name="Picture 4">
              <a:extLst>
                <a:ext uri="{FF2B5EF4-FFF2-40B4-BE49-F238E27FC236}">
                  <a16:creationId xmlns:a16="http://schemas.microsoft.com/office/drawing/2014/main" id="{FE34D76B-8B3C-4AFD-AEB8-D62383F5EF8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6" name="Freeform 12">
              <a:extLst>
                <a:ext uri="{FF2B5EF4-FFF2-40B4-BE49-F238E27FC236}">
                  <a16:creationId xmlns:a16="http://schemas.microsoft.com/office/drawing/2014/main" id="{B29B8AD1-B833-4100-8F61-0683815C20F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CF49477-ACB6-401A-932E-309F7C2B02A6}"/>
              </a:ext>
            </a:extLst>
          </p:cNvPr>
          <p:cNvSpPr/>
          <p:nvPr/>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20B048C3-E68D-46E8-B0AB-27E7DB80DE6E}"/>
              </a:ext>
            </a:extLst>
          </p:cNvPr>
          <p:cNvSpPr>
            <a:spLocks noGrp="1"/>
          </p:cNvSpPr>
          <p:nvPr>
            <p:ph type="title" hasCustomPrompt="1"/>
          </p:nvPr>
        </p:nvSpPr>
        <p:spPr bwMode="auto">
          <a:xfrm>
            <a:off x="304800" y="456630"/>
            <a:ext cx="11582400" cy="747769"/>
          </a:xfrm>
          <a:noFill/>
        </p:spPr>
        <p:txBody>
          <a:bodyPr lIns="0" tIns="0" rIns="0" bIns="0" anchor="t" anchorCtr="0"/>
          <a:lstStyle>
            <a:lvl1pPr marL="0" algn="l" defTabSz="896306" rtl="0" eaLnBrk="1" latinLnBrk="0" hangingPunct="1">
              <a:defRPr lang="en-US" sz="5399" b="0" kern="1200" spc="-147" dirty="0">
                <a:gradFill>
                  <a:gsLst>
                    <a:gs pos="8300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3" name="Text Placeholder 2">
            <a:extLst>
              <a:ext uri="{FF2B5EF4-FFF2-40B4-BE49-F238E27FC236}">
                <a16:creationId xmlns:a16="http://schemas.microsoft.com/office/drawing/2014/main" id="{7167858E-0CB4-48F3-9955-C56A7813A76F}"/>
              </a:ext>
            </a:extLst>
          </p:cNvPr>
          <p:cNvSpPr>
            <a:spLocks noGrp="1"/>
          </p:cNvSpPr>
          <p:nvPr>
            <p:ph type="body" sz="quarter" idx="14" hasCustomPrompt="1"/>
          </p:nvPr>
        </p:nvSpPr>
        <p:spPr bwMode="auto">
          <a:xfrm>
            <a:off x="304800" y="1779489"/>
            <a:ext cx="11582400"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sp>
        <p:nvSpPr>
          <p:cNvPr id="2" name="TextBox 1">
            <a:extLst>
              <a:ext uri="{FF2B5EF4-FFF2-40B4-BE49-F238E27FC236}">
                <a16:creationId xmlns:a16="http://schemas.microsoft.com/office/drawing/2014/main" id="{F527AE16-70EA-45FD-B4DD-9DCE9DFEF975}"/>
              </a:ext>
            </a:extLst>
          </p:cNvPr>
          <p:cNvSpPr txBox="1"/>
          <p:nvPr/>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grpSp>
        <p:nvGrpSpPr>
          <p:cNvPr id="9" name="Group 8">
            <a:extLst>
              <a:ext uri="{FF2B5EF4-FFF2-40B4-BE49-F238E27FC236}">
                <a16:creationId xmlns:a16="http://schemas.microsoft.com/office/drawing/2014/main" id="{63F60E33-9A95-4F8C-BF6B-5BEB1A595467}"/>
              </a:ext>
            </a:extLst>
          </p:cNvPr>
          <p:cNvGrpSpPr>
            <a:grpSpLocks noChangeAspect="1"/>
          </p:cNvGrpSpPr>
          <p:nvPr userDrawn="1"/>
        </p:nvGrpSpPr>
        <p:grpSpPr bwMode="black">
          <a:xfrm>
            <a:off x="10428721" y="6263662"/>
            <a:ext cx="1419662" cy="304828"/>
            <a:chOff x="457200" y="1643393"/>
            <a:chExt cx="4492753" cy="964540"/>
          </a:xfrm>
        </p:grpSpPr>
        <p:pic>
          <p:nvPicPr>
            <p:cNvPr id="10" name="Picture 9">
              <a:extLst>
                <a:ext uri="{FF2B5EF4-FFF2-40B4-BE49-F238E27FC236}">
                  <a16:creationId xmlns:a16="http://schemas.microsoft.com/office/drawing/2014/main" id="{BDB2648A-F1FD-4E32-BE41-B018F29C919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5C5B5E50-754E-4F7E-8C52-83F907C307F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10F1E0A-0C9F-47A7-A39D-DFC8E5B18FB3}"/>
              </a:ext>
            </a:extLst>
          </p:cNvPr>
          <p:cNvSpPr/>
          <p:nvPr userDrawn="1"/>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31BEFBB-6763-4393-A525-64A429DFCBC6}"/>
              </a:ext>
            </a:extLst>
          </p:cNvPr>
          <p:cNvSpPr txBox="1"/>
          <p:nvPr userDrawn="1"/>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27274064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full photo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B50E8B-9DF0-4F91-A8DA-9B4F10FB7AE1}"/>
              </a:ext>
            </a:extLst>
          </p:cNvPr>
          <p:cNvSpPr/>
          <p:nvPr/>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E89DB8C-F25E-4C99-86FC-E6DFE39A0847}"/>
              </a:ext>
            </a:extLst>
          </p:cNvPr>
          <p:cNvGrpSpPr>
            <a:grpSpLocks noChangeAspect="1"/>
          </p:cNvGrpSpPr>
          <p:nvPr/>
        </p:nvGrpSpPr>
        <p:grpSpPr bwMode="black">
          <a:xfrm>
            <a:off x="10428721" y="6263662"/>
            <a:ext cx="1419662" cy="304828"/>
            <a:chOff x="457200" y="1643393"/>
            <a:chExt cx="4492753" cy="964540"/>
          </a:xfrm>
        </p:grpSpPr>
        <p:pic>
          <p:nvPicPr>
            <p:cNvPr id="9" name="Picture 8">
              <a:extLst>
                <a:ext uri="{FF2B5EF4-FFF2-40B4-BE49-F238E27FC236}">
                  <a16:creationId xmlns:a16="http://schemas.microsoft.com/office/drawing/2014/main" id="{5F359792-89ED-410B-9202-934A75B99437}"/>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5E9EA257-C2CE-4002-914B-9F3A2B87EA6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Title 1">
            <a:extLst>
              <a:ext uri="{FF2B5EF4-FFF2-40B4-BE49-F238E27FC236}">
                <a16:creationId xmlns:a16="http://schemas.microsoft.com/office/drawing/2014/main" id="{5EA8A69A-4FF6-4FF8-B9B9-98F19EB1B5F9}"/>
              </a:ext>
            </a:extLst>
          </p:cNvPr>
          <p:cNvSpPr>
            <a:spLocks noGrp="1"/>
          </p:cNvSpPr>
          <p:nvPr>
            <p:ph type="title" hasCustomPrompt="1"/>
          </p:nvPr>
        </p:nvSpPr>
        <p:spPr bwMode="auto">
          <a:xfrm>
            <a:off x="304800" y="4800599"/>
            <a:ext cx="11576763" cy="747769"/>
          </a:xfrm>
          <a:noFill/>
        </p:spPr>
        <p:txBody>
          <a:bodyPr lIns="0" tIns="0" rIns="0" bIns="0" anchor="t" anchorCtr="0"/>
          <a:lstStyle>
            <a:lvl1pPr marL="0" algn="l" defTabSz="896306" rtl="0" eaLnBrk="1" latinLnBrk="0" hangingPunct="1">
              <a:defRPr lang="en-US" sz="5399" b="0" kern="1200" spc="-147" dirty="0">
                <a:gradFill>
                  <a:gsLst>
                    <a:gs pos="8300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2" name="Text Placeholder 2">
            <a:extLst>
              <a:ext uri="{FF2B5EF4-FFF2-40B4-BE49-F238E27FC236}">
                <a16:creationId xmlns:a16="http://schemas.microsoft.com/office/drawing/2014/main" id="{255A5E1E-F7BB-4345-A93D-BCC08C652C99}"/>
              </a:ext>
            </a:extLst>
          </p:cNvPr>
          <p:cNvSpPr>
            <a:spLocks noGrp="1"/>
          </p:cNvSpPr>
          <p:nvPr>
            <p:ph type="body" sz="quarter" idx="14" hasCustomPrompt="1"/>
          </p:nvPr>
        </p:nvSpPr>
        <p:spPr bwMode="auto">
          <a:xfrm>
            <a:off x="304800" y="5859113"/>
            <a:ext cx="11576763"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bg1"/>
                    </a:gs>
                    <a:gs pos="100000">
                      <a:schemeClr val="bg1"/>
                    </a:gs>
                  </a:gsLst>
                  <a:lin ang="5400000" scaled="1"/>
                </a:gradFill>
                <a:latin typeface="+mn-lt"/>
                <a:ea typeface="+mn-ea"/>
                <a:cs typeface="Bodoni Std Bold Italic"/>
              </a:defRPr>
            </a:lvl1pPr>
          </a:lstStyle>
          <a:p>
            <a:pPr lvl="0"/>
            <a:r>
              <a:rPr lang="en-US"/>
              <a:t>Subtitle</a:t>
            </a:r>
          </a:p>
        </p:txBody>
      </p:sp>
      <p:sp>
        <p:nvSpPr>
          <p:cNvPr id="13" name="TextBox 12">
            <a:extLst>
              <a:ext uri="{FF2B5EF4-FFF2-40B4-BE49-F238E27FC236}">
                <a16:creationId xmlns:a16="http://schemas.microsoft.com/office/drawing/2014/main" id="{45DE34BD-F6AD-4351-925C-4C27A58D78C6}"/>
              </a:ext>
            </a:extLst>
          </p:cNvPr>
          <p:cNvSpPr txBox="1"/>
          <p:nvPr/>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
        <p:nvSpPr>
          <p:cNvPr id="14" name="Rectangle 13">
            <a:extLst>
              <a:ext uri="{FF2B5EF4-FFF2-40B4-BE49-F238E27FC236}">
                <a16:creationId xmlns:a16="http://schemas.microsoft.com/office/drawing/2014/main" id="{65846F89-D3A3-4B94-9103-B38881DA865E}"/>
              </a:ext>
            </a:extLst>
          </p:cNvPr>
          <p:cNvSpPr/>
          <p:nvPr userDrawn="1"/>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620D3CCD-65A9-411D-B72C-1FB8BE21255D}"/>
              </a:ext>
            </a:extLst>
          </p:cNvPr>
          <p:cNvGrpSpPr>
            <a:grpSpLocks noChangeAspect="1"/>
          </p:cNvGrpSpPr>
          <p:nvPr userDrawn="1"/>
        </p:nvGrpSpPr>
        <p:grpSpPr bwMode="black">
          <a:xfrm>
            <a:off x="10428721" y="6263662"/>
            <a:ext cx="1419662" cy="304828"/>
            <a:chOff x="457200" y="1643393"/>
            <a:chExt cx="4492753" cy="964540"/>
          </a:xfrm>
        </p:grpSpPr>
        <p:pic>
          <p:nvPicPr>
            <p:cNvPr id="16" name="Picture 15">
              <a:extLst>
                <a:ext uri="{FF2B5EF4-FFF2-40B4-BE49-F238E27FC236}">
                  <a16:creationId xmlns:a16="http://schemas.microsoft.com/office/drawing/2014/main" id="{AD4BCBE2-7EBB-49C9-A913-8422384B56AE}"/>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25897B50-88BF-45E3-B88A-F16636D0068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8434938F-D5FA-4867-8FE5-866FBCBA9830}"/>
              </a:ext>
            </a:extLst>
          </p:cNvPr>
          <p:cNvSpPr txBox="1"/>
          <p:nvPr userDrawn="1"/>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127866593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peaker notes">
    <p:bg>
      <p:bgRef idx="1001">
        <a:schemeClr val="bg2"/>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18643" y="1189177"/>
            <a:ext cx="11354714" cy="2092881"/>
          </a:xfrm>
          <a:prstGeom prst="rect">
            <a:avLst/>
          </a:prstGeom>
        </p:spPr>
        <p:txBody>
          <a:bodyPr/>
          <a:lstStyle>
            <a:lvl1pPr marL="0" indent="0">
              <a:buClr>
                <a:schemeClr val="tx1"/>
              </a:buClr>
              <a:buSzPct val="90000"/>
              <a:buFont typeface="Arial" pitchFamily="34" charset="0"/>
              <a:buNone/>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290512" indent="0">
              <a:buClr>
                <a:schemeClr val="tx1"/>
              </a:buClr>
              <a:buSzPct val="90000"/>
              <a:buFont typeface="Arial" pitchFamily="34" charset="0"/>
              <a:buNone/>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571500" indent="0">
              <a:buClr>
                <a:schemeClr val="tx1"/>
              </a:buClr>
              <a:buSzPct val="90000"/>
              <a:buFont typeface="Arial" pitchFamily="34" charset="0"/>
              <a:buNone/>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62013" indent="0">
              <a:buClr>
                <a:schemeClr val="tx1"/>
              </a:buClr>
              <a:buSzPct val="90000"/>
              <a:buFont typeface="Arial" pitchFamily="34" charset="0"/>
              <a:buNone/>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90613" indent="0">
              <a:buClr>
                <a:schemeClr val="tx1"/>
              </a:buClr>
              <a:buSzPct val="90000"/>
              <a:buFont typeface="Arial" pitchFamily="34" charset="0"/>
              <a:buNone/>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408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133035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NDA Slide - Do Not Alter">
    <p:bg>
      <p:bgPr>
        <a:solidFill>
          <a:srgbClr val="002050"/>
        </a:solidFill>
        <a:effectLst/>
      </p:bgPr>
    </p:bg>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5" name="Content Placeholder 2"/>
          <p:cNvSpPr txBox="1">
            <a:spLocks/>
          </p:cNvSpPr>
          <p:nvPr/>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bg1"/>
                </a:solidFill>
                <a:latin typeface="Segoe UI Light"/>
                <a:cs typeface="Segoe UI Light"/>
              </a:rPr>
              <a:t>Microsoft Confidential</a:t>
            </a:r>
          </a:p>
          <a:p>
            <a:pPr lvl="0">
              <a:spcBef>
                <a:spcPts val="0"/>
              </a:spcBef>
              <a:defRPr/>
            </a:pPr>
            <a:r>
              <a:rPr lang="en-US" sz="4080" i="1">
                <a:solidFill>
                  <a:schemeClr val="bg1"/>
                </a:solidFill>
                <a:latin typeface="Segoe UI Light"/>
                <a:cs typeface="Segoe UI Light"/>
              </a:rPr>
              <a:t>All content is NDA unless otherwise stated.</a:t>
            </a:r>
          </a:p>
        </p:txBody>
      </p:sp>
      <p:sp>
        <p:nvSpPr>
          <p:cNvPr id="7" name="TextBox 6"/>
          <p:cNvSpPr txBox="1"/>
          <p:nvPr/>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bg1"/>
                </a:solidFill>
                <a:latin typeface="Segoe UI Light"/>
                <a:cs typeface="Segoe UI Light"/>
              </a:rPr>
              <a:t>Microsoft Confidential</a:t>
            </a:r>
          </a:p>
          <a:p>
            <a:pPr lvl="0">
              <a:spcBef>
                <a:spcPts val="0"/>
              </a:spcBef>
              <a:defRPr/>
            </a:pPr>
            <a:r>
              <a:rPr lang="en-US" sz="4080" i="1">
                <a:solidFill>
                  <a:schemeClr val="bg1"/>
                </a:solidFill>
                <a:latin typeface="Segoe UI Ligh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250201177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3" y="184409"/>
            <a:ext cx="1933263" cy="866482"/>
          </a:xfrm>
          <a:prstGeom prst="rect">
            <a:avLst/>
          </a:prstGeom>
        </p:spPr>
      </p:pic>
    </p:spTree>
    <p:extLst>
      <p:ext uri="{BB962C8B-B14F-4D97-AF65-F5344CB8AC3E}">
        <p14:creationId xmlns:p14="http://schemas.microsoft.com/office/powerpoint/2010/main" val="1529297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007BD4-0FA1-41F6-B6CF-7F1C098D73BE}"/>
              </a:ext>
            </a:extLst>
          </p:cNvPr>
          <p:cNvSpPr/>
          <p:nvPr userDrawn="1"/>
        </p:nvSpPr>
        <p:spPr bwMode="auto">
          <a:xfrm>
            <a:off x="457198" y="762000"/>
            <a:ext cx="11277604" cy="54864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6000">
                <a:gradFill>
                  <a:gsLst>
                    <a:gs pos="0">
                      <a:srgbClr val="FFFFFF"/>
                    </a:gs>
                    <a:gs pos="100000">
                      <a:srgbClr val="FFFFFF"/>
                    </a:gs>
                  </a:gsLst>
                  <a:lin ang="5400000" scaled="0"/>
                </a:gradFill>
                <a:ea typeface="Segoe UI" pitchFamily="34" charset="0"/>
                <a:cs typeface="Segoe UI" pitchFamily="34" charset="0"/>
              </a:rPr>
              <a:t>IMPORTANT</a:t>
            </a:r>
            <a:br>
              <a:rPr lang="en-US" sz="6000">
                <a:gradFill>
                  <a:gsLst>
                    <a:gs pos="0">
                      <a:srgbClr val="FFFFFF"/>
                    </a:gs>
                    <a:gs pos="100000">
                      <a:srgbClr val="FFFFFF"/>
                    </a:gs>
                  </a:gsLst>
                  <a:lin ang="5400000" scaled="0"/>
                </a:gradFill>
                <a:ea typeface="Segoe UI" pitchFamily="34" charset="0"/>
                <a:cs typeface="Segoe UI" pitchFamily="34" charset="0"/>
              </a:rPr>
            </a:br>
            <a:r>
              <a:rPr lang="en-US" sz="6000">
                <a:gradFill>
                  <a:gsLst>
                    <a:gs pos="0">
                      <a:srgbClr val="FFFFFF"/>
                    </a:gs>
                    <a:gs pos="100000">
                      <a:srgbClr val="FFFFFF"/>
                    </a:gs>
                  </a:gsLst>
                  <a:lin ang="5400000" scaled="0"/>
                </a:gradFill>
                <a:ea typeface="Segoe UI" pitchFamily="34" charset="0"/>
                <a:cs typeface="Segoe UI" pitchFamily="34" charset="0"/>
              </a:rPr>
              <a:t>THIS IS THE LAST LAYOUT IN THE MASTER</a:t>
            </a:r>
          </a:p>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If you are in the Slide Master view and there is any layout after this one, it’s a layout that was “brought in” by pasting a slide from another template. It is recommended that you change the layout of the slides using the “foreign” layout, then delete the layout in the master. </a:t>
            </a:r>
          </a:p>
        </p:txBody>
      </p:sp>
    </p:spTree>
    <p:extLst>
      <p:ext uri="{BB962C8B-B14F-4D97-AF65-F5344CB8AC3E}">
        <p14:creationId xmlns:p14="http://schemas.microsoft.com/office/powerpoint/2010/main" val="11375056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03206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809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114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416763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5154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5618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436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45620179"/>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0225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132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03396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3132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577976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54191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5495914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161844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28715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63459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1050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61150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93628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942607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51077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162879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878667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3618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809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8445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091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2967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897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3914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3900710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9799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8120247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98878980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20995148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324616036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306218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11360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11/18/2019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12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9522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85406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417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1888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23618-9B48-473F-BDEA-4FD53C0173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230365-6DC9-425A-8658-6C36FF9E764C}"/>
              </a:ext>
            </a:extLst>
          </p:cNvPr>
          <p:cNvSpPr>
            <a:spLocks noGrp="1"/>
          </p:cNvSpPr>
          <p:nvPr>
            <p:ph idx="1"/>
          </p:nvPr>
        </p:nvSpPr>
        <p:spPr>
          <a:xfrm>
            <a:off x="244219" y="1107510"/>
            <a:ext cx="11756571" cy="5196738"/>
          </a:xfrm>
        </p:spPr>
        <p:txBody>
          <a:bodyPr/>
          <a:lstStyle>
            <a:lvl1pPr marL="341313" indent="-341313">
              <a:defRPr/>
            </a:lvl1pPr>
            <a:lvl2pPr marL="800100" indent="-342900">
              <a:defRPr/>
            </a:lvl2pPr>
            <a:lvl3pPr marL="1198563" indent="-284163">
              <a:defRPr/>
            </a:lvl3pPr>
            <a:lvl4pPr marL="1658938" indent="-287338">
              <a:defRPr/>
            </a:lvl4pPr>
            <a:lvl5pPr marL="2112963" indent="-284163">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8FA90BA-8E31-4E27-8304-401AC2AC5EB5}"/>
              </a:ext>
            </a:extLst>
          </p:cNvPr>
          <p:cNvSpPr>
            <a:spLocks noGrp="1"/>
          </p:cNvSpPr>
          <p:nvPr>
            <p:ph type="sldNum" sz="quarter" idx="12"/>
          </p:nvPr>
        </p:nvSpPr>
        <p:spPr/>
        <p:txBody>
          <a:bodyPr/>
          <a:lstStyle/>
          <a:p>
            <a:fld id="{CAABF79C-2033-4531-A24A-3CFAD3E57509}" type="slidenum">
              <a:rPr lang="en-US" smtClean="0"/>
              <a:t>‹#›</a:t>
            </a:fld>
            <a:endParaRPr lang="en-US"/>
          </a:p>
        </p:txBody>
      </p:sp>
      <p:cxnSp>
        <p:nvCxnSpPr>
          <p:cNvPr id="5" name="Straight Connector 4">
            <a:extLst>
              <a:ext uri="{FF2B5EF4-FFF2-40B4-BE49-F238E27FC236}">
                <a16:creationId xmlns:a16="http://schemas.microsoft.com/office/drawing/2014/main" id="{9328A3BA-E970-4798-A6CD-299AEEB86588}"/>
              </a:ext>
            </a:extLst>
          </p:cNvPr>
          <p:cNvCxnSpPr/>
          <p:nvPr userDrawn="1"/>
        </p:nvCxnSpPr>
        <p:spPr>
          <a:xfrm>
            <a:off x="244219" y="996887"/>
            <a:ext cx="1175657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5720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44219" y="216356"/>
            <a:ext cx="11756571" cy="856400"/>
          </a:xfrm>
          <a:prstGeom prst="rect">
            <a:avLst/>
          </a:prstGeom>
        </p:spPr>
        <p:txBody>
          <a:bodyPr/>
          <a:lstStyle/>
          <a:p>
            <a:r>
              <a:rPr lang="en-US"/>
              <a:t>Click to edit Master title style</a:t>
            </a:r>
            <a:endParaRPr lang="en-US" dirty="0"/>
          </a:p>
        </p:txBody>
      </p:sp>
      <p:sp>
        <p:nvSpPr>
          <p:cNvPr id="8" name="Text Placeholder 5">
            <a:extLst>
              <a:ext uri="{FF2B5EF4-FFF2-40B4-BE49-F238E27FC236}">
                <a16:creationId xmlns:a16="http://schemas.microsoft.com/office/drawing/2014/main" id="{95539794-D695-4FA7-9E4D-0641D1F51C32}"/>
              </a:ext>
            </a:extLst>
          </p:cNvPr>
          <p:cNvSpPr>
            <a:spLocks noGrp="1"/>
          </p:cNvSpPr>
          <p:nvPr>
            <p:ph type="body" sz="quarter" idx="10"/>
          </p:nvPr>
        </p:nvSpPr>
        <p:spPr>
          <a:xfrm>
            <a:off x="244219" y="1189177"/>
            <a:ext cx="11756571" cy="5303042"/>
          </a:xfrm>
        </p:spPr>
        <p:txBody>
          <a:bodyPr/>
          <a:lstStyle>
            <a:lvl1pPr marL="334589" indent="-334589">
              <a:lnSpc>
                <a:spcPct val="100000"/>
              </a:lnSpc>
              <a:buFont typeface="Wingdings" panose="05000000000000000000" pitchFamily="2" charset="2"/>
              <a:buChar char="§"/>
              <a:defRPr lang="en-US">
                <a:solidFill>
                  <a:schemeClr val="accent1"/>
                </a:solidFill>
              </a:defRPr>
            </a:lvl1pPr>
            <a:lvl2pPr marL="675402" indent="-340814">
              <a:lnSpc>
                <a:spcPct val="100000"/>
              </a:lnSpc>
              <a:buFont typeface="Wingdings" panose="05000000000000000000" pitchFamily="2" charset="2"/>
              <a:buChar char="§"/>
              <a:defRPr lang="en-US" sz="3529"/>
            </a:lvl2pPr>
            <a:lvl3pPr marL="785895" indent="-225653">
              <a:lnSpc>
                <a:spcPct val="100000"/>
              </a:lnSpc>
              <a:buSzPct val="85000"/>
              <a:buFont typeface="Wingdings" panose="05000000000000000000" pitchFamily="2" charset="2"/>
              <a:buChar char="§"/>
              <a:defRPr lang="en-US"/>
            </a:lvl3pPr>
            <a:lvl4pPr marL="1006879" indent="-220984">
              <a:lnSpc>
                <a:spcPct val="100000"/>
              </a:lnSpc>
              <a:buFont typeface="Segoe UI" panose="020B0502040204020203" pitchFamily="34" charset="0"/>
              <a:buChar char="-"/>
              <a:defRPr lang="en-US"/>
            </a:lvl4pPr>
            <a:lvl5pPr marL="952410" indent="-280121">
              <a:buFont typeface="Arial" panose="020B0604020202020204" pitchFamily="34" charset="0"/>
              <a:buChar char="•"/>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845604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E17A55BD-E2F9-450A-9B08-68AFFEEB738D}"/>
              </a:ext>
            </a:extLst>
          </p:cNvPr>
          <p:cNvSpPr>
            <a:spLocks noGrp="1"/>
          </p:cNvSpPr>
          <p:nvPr>
            <p:ph type="body" sz="quarter" idx="10"/>
          </p:nvPr>
        </p:nvSpPr>
        <p:spPr>
          <a:xfrm>
            <a:off x="457200" y="1143000"/>
            <a:ext cx="11277600" cy="14280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73173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92944792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gnite 2019 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lnSpc>
                <a:spcPct val="100000"/>
              </a:lnSpc>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8022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E17A55BD-E2F9-450A-9B08-68AFFEEB738D}"/>
              </a:ext>
            </a:extLst>
          </p:cNvPr>
          <p:cNvSpPr>
            <a:spLocks noGrp="1"/>
          </p:cNvSpPr>
          <p:nvPr>
            <p:ph type="body" sz="quarter" idx="10"/>
          </p:nvPr>
        </p:nvSpPr>
        <p:spPr>
          <a:xfrm>
            <a:off x="457200" y="1143000"/>
            <a:ext cx="11277600" cy="14280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40249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11/18/2019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34934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199" y="1143000"/>
            <a:ext cx="11277601" cy="1511183"/>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71EFE14-AB7C-48C5-8F59-972E2ED1C2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09270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spAutoFit/>
          </a:bodyPr>
          <a:lstStyle/>
          <a:p>
            <a:r>
              <a:rPr lang="en-US"/>
              <a:t>Click to edit Master title style</a:t>
            </a:r>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57200" y="1143000"/>
            <a:ext cx="11277602" cy="5410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14786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57200" y="1143000"/>
            <a:ext cx="5486400" cy="15111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248400" y="1142999"/>
            <a:ext cx="5486400"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FB2ECD9-265A-43E7-A856-7DC87A339F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70708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p>
        </p:txBody>
      </p:sp>
    </p:spTree>
    <p:extLst>
      <p:ext uri="{BB962C8B-B14F-4D97-AF65-F5344CB8AC3E}">
        <p14:creationId xmlns:p14="http://schemas.microsoft.com/office/powerpoint/2010/main" val="13951967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17993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930403"/>
            <a:ext cx="7617417" cy="498598"/>
          </a:xfrm>
          <a:noFill/>
        </p:spPr>
        <p:txBody>
          <a:bodyPr vert="horz" wrap="square" lIns="0" tIns="0" rIns="0" bIns="0" rtlCol="0" anchor="b" anchorCtr="0">
            <a:spAutoFit/>
          </a:bodyPr>
          <a:lstStyle>
            <a:lvl1pPr>
              <a:defRPr lang="en-US" sz="3600" spc="-50" dirty="0"/>
            </a:lvl1pPr>
          </a:lstStyle>
          <a:p>
            <a:pPr lvl="0"/>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7617418" cy="703269"/>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pic>
        <p:nvPicPr>
          <p:cNvPr id="4" name="Picture 3" descr="Microsoft Ignite cube graphic">
            <a:extLst>
              <a:ext uri="{FF2B5EF4-FFF2-40B4-BE49-F238E27FC236}">
                <a16:creationId xmlns:a16="http://schemas.microsoft.com/office/drawing/2014/main" id="{C09F6BC5-43FB-41E9-988F-E23487F9839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159968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9"/>
            <a:ext cx="3494088" cy="4832349"/>
          </a:xfrm>
        </p:spPr>
        <p:txBody>
          <a:bodyPr anchor="ctr" anchorCtr="0">
            <a:noAutofit/>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525031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74A90A37-401F-4C69-A84A-0F6B636286B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25733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101498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a:t>Subtitle</a:t>
            </a:r>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
        <p:nvSpPr>
          <p:cNvPr id="2" name="Title 1">
            <a:extLst>
              <a:ext uri="{FF2B5EF4-FFF2-40B4-BE49-F238E27FC236}">
                <a16:creationId xmlns:a16="http://schemas.microsoft.com/office/drawing/2014/main" id="{68907642-0B67-48E7-8CEB-0947C6007E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32423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 gray righ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C5B6DF4-B27B-46B5-BDF9-AEAB178F2C76}"/>
              </a:ext>
            </a:extLst>
          </p:cNvPr>
          <p:cNvSpPr/>
          <p:nvPr userDrawn="1"/>
        </p:nvSpPr>
        <p:spPr bwMode="auto">
          <a:xfrm>
            <a:off x="7440639" y="1"/>
            <a:ext cx="4751363" cy="6858000"/>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21" tIns="268813" rIns="448021" bIns="143366" numCol="1" spcCol="0" rtlCol="0" fromWordArt="0" anchor="t" anchorCtr="0" forceAA="0" compatLnSpc="1">
            <a:prstTxWarp prst="textNoShape">
              <a:avLst/>
            </a:prstTxWarp>
            <a:noAutofit/>
          </a:bodyPr>
          <a:lstStyle/>
          <a:p>
            <a:pPr defTabSz="914049">
              <a:lnSpc>
                <a:spcPct val="150000"/>
              </a:lnSpc>
              <a:defRPr/>
            </a:pPr>
            <a:endParaRPr lang="en-US" sz="1567" kern="0" cap="all">
              <a:solidFill>
                <a:schemeClr val="tx1">
                  <a:lumMod val="50000"/>
                  <a:lumOff val="50000"/>
                </a:schemeClr>
              </a:soli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9AA458-7928-4499-A76F-8A540FD679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70370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23982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440639" y="1863"/>
            <a:ext cx="4751363" cy="6856138"/>
          </a:xfrm>
          <a:solidFill>
            <a:schemeClr val="accent1"/>
          </a:solid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2" name="Title 1">
            <a:extLst>
              <a:ext uri="{FF2B5EF4-FFF2-40B4-BE49-F238E27FC236}">
                <a16:creationId xmlns:a16="http://schemas.microsoft.com/office/drawing/2014/main" id="{F47AF35A-8723-4348-8DBF-6E97B61042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80181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864685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66800" y="1385714"/>
            <a:ext cx="10058400" cy="3323474"/>
          </a:xfrm>
        </p:spPr>
        <p:txBody>
          <a:bodyPr wrap="square" anchor="b" anchorCtr="0">
            <a:spAutoFit/>
          </a:bodyPr>
          <a:lstStyle>
            <a:lvl1pPr marL="282502" indent="-282502">
              <a:tabLst>
                <a:tab pos="282502" algn="l"/>
              </a:tabLst>
              <a:defRPr sz="5999" baseline="0">
                <a:solidFill>
                  <a:srgbClr val="FFFFFF"/>
                </a:solidFill>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5746651" y="4805346"/>
            <a:ext cx="5378549" cy="885884"/>
          </a:xfrm>
        </p:spPr>
        <p:txBody>
          <a:bodyPr/>
          <a:lstStyle>
            <a:lvl1pPr marL="0" indent="0" algn="r">
              <a:spcBef>
                <a:spcPts val="0"/>
              </a:spcBef>
              <a:buNone/>
              <a:defRPr sz="3198" baseline="0">
                <a:solidFill>
                  <a:srgbClr val="FFFFFF"/>
                </a:solidFill>
                <a:latin typeface="+mj-lt"/>
              </a:defRPr>
            </a:lvl1pPr>
          </a:lstStyle>
          <a:p>
            <a:pPr lvl="0"/>
            <a:r>
              <a:rPr lang="en-US"/>
              <a:t>Author’s Name</a:t>
            </a:r>
          </a:p>
          <a:p>
            <a:pPr lvl="0"/>
            <a:r>
              <a:rPr lang="en-US"/>
              <a:t>Title</a:t>
            </a:r>
          </a:p>
        </p:txBody>
      </p:sp>
      <p:sp>
        <p:nvSpPr>
          <p:cNvPr id="5" name="TextBox 7"/>
          <p:cNvSpPr txBox="1"/>
          <p:nvPr/>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
        <p:nvSpPr>
          <p:cNvPr id="6" name="TextBox 7">
            <a:extLst>
              <a:ext uri="{FF2B5EF4-FFF2-40B4-BE49-F238E27FC236}">
                <a16:creationId xmlns:a16="http://schemas.microsoft.com/office/drawing/2014/main" id="{2CF74BEB-D177-45B2-98B9-E2424E8025FB}"/>
              </a:ext>
            </a:extLst>
          </p:cNvPr>
          <p:cNvSpPr txBox="1"/>
          <p:nvPr userDrawn="1"/>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91241447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419601"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3820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0"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419598" y="4657681"/>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Title 1">
            <a:extLst>
              <a:ext uri="{FF2B5EF4-FFF2-40B4-BE49-F238E27FC236}">
                <a16:creationId xmlns:a16="http://schemas.microsoft.com/office/drawing/2014/main" id="{D5362042-E2EB-430A-A81D-1BFFE99ADC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59196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19" name="Picture Placeholder 10">
            <a:extLst>
              <a:ext uri="{FF2B5EF4-FFF2-40B4-BE49-F238E27FC236}">
                <a16:creationId xmlns:a16="http://schemas.microsoft.com/office/drawing/2014/main" id="{B6EB7423-EF30-4471-B988-FE53D067CC84}"/>
              </a:ext>
            </a:extLst>
          </p:cNvPr>
          <p:cNvSpPr>
            <a:spLocks noGrp="1"/>
          </p:cNvSpPr>
          <p:nvPr>
            <p:ph type="pic" sz="quarter" idx="15" hasCustomPrompt="1"/>
          </p:nvPr>
        </p:nvSpPr>
        <p:spPr>
          <a:xfrm>
            <a:off x="9220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0" name="Text Placeholder 4">
            <a:extLst>
              <a:ext uri="{FF2B5EF4-FFF2-40B4-BE49-F238E27FC236}">
                <a16:creationId xmlns:a16="http://schemas.microsoft.com/office/drawing/2014/main" id="{14A072DE-AD55-472B-B578-9F23C37AADD0}"/>
              </a:ext>
            </a:extLst>
          </p:cNvPr>
          <p:cNvSpPr>
            <a:spLocks noGrp="1"/>
          </p:cNvSpPr>
          <p:nvPr>
            <p:ph type="body" sz="quarter" idx="16" hasCustomPrompt="1"/>
          </p:nvPr>
        </p:nvSpPr>
        <p:spPr>
          <a:xfrm>
            <a:off x="9220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1" name="Picture Placeholder 10">
            <a:extLst>
              <a:ext uri="{FF2B5EF4-FFF2-40B4-BE49-F238E27FC236}">
                <a16:creationId xmlns:a16="http://schemas.microsoft.com/office/drawing/2014/main" id="{8554BB6D-4DA6-4AA1-B51E-72B402E4F8BA}"/>
              </a:ext>
            </a:extLst>
          </p:cNvPr>
          <p:cNvSpPr>
            <a:spLocks noGrp="1"/>
          </p:cNvSpPr>
          <p:nvPr>
            <p:ph type="pic" sz="quarter" idx="17" hasCustomPrompt="1"/>
          </p:nvPr>
        </p:nvSpPr>
        <p:spPr>
          <a:xfrm>
            <a:off x="3352801"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2" name="Text Placeholder 4">
            <a:extLst>
              <a:ext uri="{FF2B5EF4-FFF2-40B4-BE49-F238E27FC236}">
                <a16:creationId xmlns:a16="http://schemas.microsoft.com/office/drawing/2014/main" id="{59ACA71F-FCAE-4333-B6E2-FE765F3507BF}"/>
              </a:ext>
            </a:extLst>
          </p:cNvPr>
          <p:cNvSpPr>
            <a:spLocks noGrp="1"/>
          </p:cNvSpPr>
          <p:nvPr>
            <p:ph type="body" sz="quarter" idx="18" hasCustomPrompt="1"/>
          </p:nvPr>
        </p:nvSpPr>
        <p:spPr>
          <a:xfrm>
            <a:off x="3352801"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3" name="Picture Placeholder 10">
            <a:extLst>
              <a:ext uri="{FF2B5EF4-FFF2-40B4-BE49-F238E27FC236}">
                <a16:creationId xmlns:a16="http://schemas.microsoft.com/office/drawing/2014/main" id="{795F65FB-B623-41E0-95BE-EC9E0F8F5958}"/>
              </a:ext>
            </a:extLst>
          </p:cNvPr>
          <p:cNvSpPr>
            <a:spLocks noGrp="1"/>
          </p:cNvSpPr>
          <p:nvPr>
            <p:ph type="pic" sz="quarter" idx="19" hasCustomPrompt="1"/>
          </p:nvPr>
        </p:nvSpPr>
        <p:spPr>
          <a:xfrm>
            <a:off x="6324599"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4" name="Text Placeholder 4">
            <a:extLst>
              <a:ext uri="{FF2B5EF4-FFF2-40B4-BE49-F238E27FC236}">
                <a16:creationId xmlns:a16="http://schemas.microsoft.com/office/drawing/2014/main" id="{8A232FE3-5A6D-45EC-92C4-DF161C399176}"/>
              </a:ext>
            </a:extLst>
          </p:cNvPr>
          <p:cNvSpPr>
            <a:spLocks noGrp="1"/>
          </p:cNvSpPr>
          <p:nvPr>
            <p:ph type="body" sz="quarter" idx="20" hasCustomPrompt="1"/>
          </p:nvPr>
        </p:nvSpPr>
        <p:spPr>
          <a:xfrm>
            <a:off x="6324599"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 name="Title 1">
            <a:extLst>
              <a:ext uri="{FF2B5EF4-FFF2-40B4-BE49-F238E27FC236}">
                <a16:creationId xmlns:a16="http://schemas.microsoft.com/office/drawing/2014/main" id="{5385C0AF-DDDD-4958-A9DA-9E629586C9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48848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graphics">
    <p:spTree>
      <p:nvGrpSpPr>
        <p:cNvPr id="1" name=""/>
        <p:cNvGrpSpPr/>
        <p:nvPr/>
      </p:nvGrpSpPr>
      <p:grpSpPr>
        <a:xfrm>
          <a:off x="0" y="0"/>
          <a:ext cx="0" cy="0"/>
          <a:chOff x="0" y="0"/>
          <a:chExt cx="0" cy="0"/>
        </a:xfrm>
      </p:grpSpPr>
      <p:sp>
        <p:nvSpPr>
          <p:cNvPr id="3" name="Rectangle 2"/>
          <p:cNvSpPr/>
          <p:nvPr userDrawn="1"/>
        </p:nvSpPr>
        <p:spPr bwMode="auto">
          <a:xfrm>
            <a:off x="454840"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73939"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419602"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82004"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38701"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803463"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57202" y="5029200"/>
            <a:ext cx="3352796"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4196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3820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4" name="Title 3">
            <a:extLst>
              <a:ext uri="{FF2B5EF4-FFF2-40B4-BE49-F238E27FC236}">
                <a16:creationId xmlns:a16="http://schemas.microsoft.com/office/drawing/2014/main" id="{1CC987E1-87ED-478E-8524-5BA168000B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975425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column graphic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078558"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0749"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42939"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75129"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6200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777833"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75129" y="4927922"/>
            <a:ext cx="2651760" cy="1395254"/>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37362"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07959" y="4934097"/>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650815"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9264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078556"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2" name="Title 1">
            <a:extLst>
              <a:ext uri="{FF2B5EF4-FFF2-40B4-BE49-F238E27FC236}">
                <a16:creationId xmlns:a16="http://schemas.microsoft.com/office/drawing/2014/main" id="{E0B4091C-3583-495D-A2F9-BD9CC7E5DC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89493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9650867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35272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2508121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8980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03147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34800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1095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69972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21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0487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3080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548224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368288544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02637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99269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199" y="2632705"/>
            <a:ext cx="11277601" cy="1024896"/>
          </a:xfrm>
          <a:noFill/>
        </p:spPr>
        <p:txBody>
          <a:bodyPr lIns="0" tIns="0" rIns="0" bIns="274320" anchor="b" anchorCtr="0"/>
          <a:lstStyle>
            <a:lvl1pPr marL="0" algn="l" defTabSz="896306" rtl="0" eaLnBrk="1" latinLnBrk="0" hangingPunct="1">
              <a:defRPr lang="en-US" sz="5400"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306"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0" y="197443"/>
            <a:ext cx="1933263" cy="866482"/>
          </a:xfrm>
          <a:prstGeom prst="rect">
            <a:avLst/>
          </a:prstGeom>
        </p:spPr>
      </p:pic>
    </p:spTree>
    <p:extLst>
      <p:ext uri="{BB962C8B-B14F-4D97-AF65-F5344CB8AC3E}">
        <p14:creationId xmlns:p14="http://schemas.microsoft.com/office/powerpoint/2010/main" val="1178945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 Ignite 2019 Colors">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59378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956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full photo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BDF874-6569-4510-99DB-E8A5D2267C08}"/>
              </a:ext>
            </a:extLst>
          </p:cNvPr>
          <p:cNvGrpSpPr>
            <a:grpSpLocks noChangeAspect="1"/>
          </p:cNvGrpSpPr>
          <p:nvPr/>
        </p:nvGrpSpPr>
        <p:grpSpPr bwMode="black">
          <a:xfrm>
            <a:off x="10428721" y="6263662"/>
            <a:ext cx="1419662" cy="304828"/>
            <a:chOff x="457200" y="1643393"/>
            <a:chExt cx="4492753" cy="964540"/>
          </a:xfrm>
        </p:grpSpPr>
        <p:pic>
          <p:nvPicPr>
            <p:cNvPr id="5" name="Picture 4">
              <a:extLst>
                <a:ext uri="{FF2B5EF4-FFF2-40B4-BE49-F238E27FC236}">
                  <a16:creationId xmlns:a16="http://schemas.microsoft.com/office/drawing/2014/main" id="{FE34D76B-8B3C-4AFD-AEB8-D62383F5EF8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6" name="Freeform 12">
              <a:extLst>
                <a:ext uri="{FF2B5EF4-FFF2-40B4-BE49-F238E27FC236}">
                  <a16:creationId xmlns:a16="http://schemas.microsoft.com/office/drawing/2014/main" id="{B29B8AD1-B833-4100-8F61-0683815C20F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CF49477-ACB6-401A-932E-309F7C2B02A6}"/>
              </a:ext>
            </a:extLst>
          </p:cNvPr>
          <p:cNvSpPr/>
          <p:nvPr/>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20B048C3-E68D-46E8-B0AB-27E7DB80DE6E}"/>
              </a:ext>
            </a:extLst>
          </p:cNvPr>
          <p:cNvSpPr>
            <a:spLocks noGrp="1"/>
          </p:cNvSpPr>
          <p:nvPr>
            <p:ph type="title" hasCustomPrompt="1"/>
          </p:nvPr>
        </p:nvSpPr>
        <p:spPr bwMode="auto">
          <a:xfrm>
            <a:off x="304800" y="456630"/>
            <a:ext cx="11582400" cy="747769"/>
          </a:xfrm>
          <a:noFill/>
        </p:spPr>
        <p:txBody>
          <a:bodyPr lIns="0" tIns="0" rIns="0" bIns="0" anchor="t" anchorCtr="0"/>
          <a:lstStyle>
            <a:lvl1pPr marL="0" algn="l" defTabSz="896306" rtl="0" eaLnBrk="1" latinLnBrk="0" hangingPunct="1">
              <a:defRPr lang="en-US" sz="5399" b="0" kern="1200" spc="-147" dirty="0">
                <a:gradFill>
                  <a:gsLst>
                    <a:gs pos="8300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3" name="Text Placeholder 2">
            <a:extLst>
              <a:ext uri="{FF2B5EF4-FFF2-40B4-BE49-F238E27FC236}">
                <a16:creationId xmlns:a16="http://schemas.microsoft.com/office/drawing/2014/main" id="{7167858E-0CB4-48F3-9955-C56A7813A76F}"/>
              </a:ext>
            </a:extLst>
          </p:cNvPr>
          <p:cNvSpPr>
            <a:spLocks noGrp="1"/>
          </p:cNvSpPr>
          <p:nvPr>
            <p:ph type="body" sz="quarter" idx="14" hasCustomPrompt="1"/>
          </p:nvPr>
        </p:nvSpPr>
        <p:spPr bwMode="auto">
          <a:xfrm>
            <a:off x="304800" y="1779489"/>
            <a:ext cx="11582400"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sp>
        <p:nvSpPr>
          <p:cNvPr id="2" name="TextBox 1">
            <a:extLst>
              <a:ext uri="{FF2B5EF4-FFF2-40B4-BE49-F238E27FC236}">
                <a16:creationId xmlns:a16="http://schemas.microsoft.com/office/drawing/2014/main" id="{F527AE16-70EA-45FD-B4DD-9DCE9DFEF975}"/>
              </a:ext>
            </a:extLst>
          </p:cNvPr>
          <p:cNvSpPr txBox="1"/>
          <p:nvPr/>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grpSp>
        <p:nvGrpSpPr>
          <p:cNvPr id="9" name="Group 8">
            <a:extLst>
              <a:ext uri="{FF2B5EF4-FFF2-40B4-BE49-F238E27FC236}">
                <a16:creationId xmlns:a16="http://schemas.microsoft.com/office/drawing/2014/main" id="{63F60E33-9A95-4F8C-BF6B-5BEB1A595467}"/>
              </a:ext>
            </a:extLst>
          </p:cNvPr>
          <p:cNvGrpSpPr>
            <a:grpSpLocks noChangeAspect="1"/>
          </p:cNvGrpSpPr>
          <p:nvPr userDrawn="1"/>
        </p:nvGrpSpPr>
        <p:grpSpPr bwMode="black">
          <a:xfrm>
            <a:off x="10428721" y="6263662"/>
            <a:ext cx="1419662" cy="304828"/>
            <a:chOff x="457200" y="1643393"/>
            <a:chExt cx="4492753" cy="964540"/>
          </a:xfrm>
        </p:grpSpPr>
        <p:pic>
          <p:nvPicPr>
            <p:cNvPr id="10" name="Picture 9">
              <a:extLst>
                <a:ext uri="{FF2B5EF4-FFF2-40B4-BE49-F238E27FC236}">
                  <a16:creationId xmlns:a16="http://schemas.microsoft.com/office/drawing/2014/main" id="{BDB2648A-F1FD-4E32-BE41-B018F29C919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5C5B5E50-754E-4F7E-8C52-83F907C307F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10F1E0A-0C9F-47A7-A39D-DFC8E5B18FB3}"/>
              </a:ext>
            </a:extLst>
          </p:cNvPr>
          <p:cNvSpPr/>
          <p:nvPr userDrawn="1"/>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31BEFBB-6763-4393-A525-64A429DFCBC6}"/>
              </a:ext>
            </a:extLst>
          </p:cNvPr>
          <p:cNvSpPr txBox="1"/>
          <p:nvPr userDrawn="1"/>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157873092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full photo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B50E8B-9DF0-4F91-A8DA-9B4F10FB7AE1}"/>
              </a:ext>
            </a:extLst>
          </p:cNvPr>
          <p:cNvSpPr/>
          <p:nvPr/>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E89DB8C-F25E-4C99-86FC-E6DFE39A0847}"/>
              </a:ext>
            </a:extLst>
          </p:cNvPr>
          <p:cNvGrpSpPr>
            <a:grpSpLocks noChangeAspect="1"/>
          </p:cNvGrpSpPr>
          <p:nvPr/>
        </p:nvGrpSpPr>
        <p:grpSpPr bwMode="black">
          <a:xfrm>
            <a:off x="10428721" y="6263662"/>
            <a:ext cx="1419662" cy="304828"/>
            <a:chOff x="457200" y="1643393"/>
            <a:chExt cx="4492753" cy="964540"/>
          </a:xfrm>
        </p:grpSpPr>
        <p:pic>
          <p:nvPicPr>
            <p:cNvPr id="9" name="Picture 8">
              <a:extLst>
                <a:ext uri="{FF2B5EF4-FFF2-40B4-BE49-F238E27FC236}">
                  <a16:creationId xmlns:a16="http://schemas.microsoft.com/office/drawing/2014/main" id="{5F359792-89ED-410B-9202-934A75B99437}"/>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5E9EA257-C2CE-4002-914B-9F3A2B87EA6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Title 1">
            <a:extLst>
              <a:ext uri="{FF2B5EF4-FFF2-40B4-BE49-F238E27FC236}">
                <a16:creationId xmlns:a16="http://schemas.microsoft.com/office/drawing/2014/main" id="{5EA8A69A-4FF6-4FF8-B9B9-98F19EB1B5F9}"/>
              </a:ext>
            </a:extLst>
          </p:cNvPr>
          <p:cNvSpPr>
            <a:spLocks noGrp="1"/>
          </p:cNvSpPr>
          <p:nvPr>
            <p:ph type="title" hasCustomPrompt="1"/>
          </p:nvPr>
        </p:nvSpPr>
        <p:spPr bwMode="auto">
          <a:xfrm>
            <a:off x="304800" y="4800599"/>
            <a:ext cx="11576763" cy="747769"/>
          </a:xfrm>
          <a:noFill/>
        </p:spPr>
        <p:txBody>
          <a:bodyPr lIns="0" tIns="0" rIns="0" bIns="0" anchor="t" anchorCtr="0"/>
          <a:lstStyle>
            <a:lvl1pPr marL="0" algn="l" defTabSz="896306" rtl="0" eaLnBrk="1" latinLnBrk="0" hangingPunct="1">
              <a:defRPr lang="en-US" sz="5399" b="0" kern="1200" spc="-147" dirty="0">
                <a:gradFill>
                  <a:gsLst>
                    <a:gs pos="8300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2" name="Text Placeholder 2">
            <a:extLst>
              <a:ext uri="{FF2B5EF4-FFF2-40B4-BE49-F238E27FC236}">
                <a16:creationId xmlns:a16="http://schemas.microsoft.com/office/drawing/2014/main" id="{255A5E1E-F7BB-4345-A93D-BCC08C652C99}"/>
              </a:ext>
            </a:extLst>
          </p:cNvPr>
          <p:cNvSpPr>
            <a:spLocks noGrp="1"/>
          </p:cNvSpPr>
          <p:nvPr>
            <p:ph type="body" sz="quarter" idx="14" hasCustomPrompt="1"/>
          </p:nvPr>
        </p:nvSpPr>
        <p:spPr bwMode="auto">
          <a:xfrm>
            <a:off x="304800" y="5859113"/>
            <a:ext cx="11576763"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bg1"/>
                    </a:gs>
                    <a:gs pos="100000">
                      <a:schemeClr val="bg1"/>
                    </a:gs>
                  </a:gsLst>
                  <a:lin ang="5400000" scaled="1"/>
                </a:gradFill>
                <a:latin typeface="+mn-lt"/>
                <a:ea typeface="+mn-ea"/>
                <a:cs typeface="Bodoni Std Bold Italic"/>
              </a:defRPr>
            </a:lvl1pPr>
          </a:lstStyle>
          <a:p>
            <a:pPr lvl="0"/>
            <a:r>
              <a:rPr lang="en-US"/>
              <a:t>Subtitle</a:t>
            </a:r>
          </a:p>
        </p:txBody>
      </p:sp>
      <p:sp>
        <p:nvSpPr>
          <p:cNvPr id="13" name="TextBox 12">
            <a:extLst>
              <a:ext uri="{FF2B5EF4-FFF2-40B4-BE49-F238E27FC236}">
                <a16:creationId xmlns:a16="http://schemas.microsoft.com/office/drawing/2014/main" id="{45DE34BD-F6AD-4351-925C-4C27A58D78C6}"/>
              </a:ext>
            </a:extLst>
          </p:cNvPr>
          <p:cNvSpPr txBox="1"/>
          <p:nvPr/>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
        <p:nvSpPr>
          <p:cNvPr id="14" name="Rectangle 13">
            <a:extLst>
              <a:ext uri="{FF2B5EF4-FFF2-40B4-BE49-F238E27FC236}">
                <a16:creationId xmlns:a16="http://schemas.microsoft.com/office/drawing/2014/main" id="{65846F89-D3A3-4B94-9103-B38881DA865E}"/>
              </a:ext>
            </a:extLst>
          </p:cNvPr>
          <p:cNvSpPr/>
          <p:nvPr userDrawn="1"/>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620D3CCD-65A9-411D-B72C-1FB8BE21255D}"/>
              </a:ext>
            </a:extLst>
          </p:cNvPr>
          <p:cNvGrpSpPr>
            <a:grpSpLocks noChangeAspect="1"/>
          </p:cNvGrpSpPr>
          <p:nvPr userDrawn="1"/>
        </p:nvGrpSpPr>
        <p:grpSpPr bwMode="black">
          <a:xfrm>
            <a:off x="10428721" y="6263662"/>
            <a:ext cx="1419662" cy="304828"/>
            <a:chOff x="457200" y="1643393"/>
            <a:chExt cx="4492753" cy="964540"/>
          </a:xfrm>
        </p:grpSpPr>
        <p:pic>
          <p:nvPicPr>
            <p:cNvPr id="16" name="Picture 15">
              <a:extLst>
                <a:ext uri="{FF2B5EF4-FFF2-40B4-BE49-F238E27FC236}">
                  <a16:creationId xmlns:a16="http://schemas.microsoft.com/office/drawing/2014/main" id="{AD4BCBE2-7EBB-49C9-A913-8422384B56AE}"/>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25897B50-88BF-45E3-B88A-F16636D0068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8434938F-D5FA-4867-8FE5-866FBCBA9830}"/>
              </a:ext>
            </a:extLst>
          </p:cNvPr>
          <p:cNvSpPr txBox="1"/>
          <p:nvPr userDrawn="1"/>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42507094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peaker notes">
    <p:bg>
      <p:bgRef idx="1001">
        <a:schemeClr val="bg2"/>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18643" y="1189177"/>
            <a:ext cx="11354714" cy="2092881"/>
          </a:xfrm>
          <a:prstGeom prst="rect">
            <a:avLst/>
          </a:prstGeom>
        </p:spPr>
        <p:txBody>
          <a:bodyPr/>
          <a:lstStyle>
            <a:lvl1pPr marL="0" indent="0">
              <a:buClr>
                <a:schemeClr val="tx1"/>
              </a:buClr>
              <a:buSzPct val="90000"/>
              <a:buFont typeface="Arial" pitchFamily="34" charset="0"/>
              <a:buNone/>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290512" indent="0">
              <a:buClr>
                <a:schemeClr val="tx1"/>
              </a:buClr>
              <a:buSzPct val="90000"/>
              <a:buFont typeface="Arial" pitchFamily="34" charset="0"/>
              <a:buNone/>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571500" indent="0">
              <a:buClr>
                <a:schemeClr val="tx1"/>
              </a:buClr>
              <a:buSzPct val="90000"/>
              <a:buFont typeface="Arial" pitchFamily="34" charset="0"/>
              <a:buNone/>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62013" indent="0">
              <a:buClr>
                <a:schemeClr val="tx1"/>
              </a:buClr>
              <a:buSzPct val="90000"/>
              <a:buFont typeface="Arial" pitchFamily="34" charset="0"/>
              <a:buNone/>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90613" indent="0">
              <a:buClr>
                <a:schemeClr val="tx1"/>
              </a:buClr>
              <a:buSzPct val="90000"/>
              <a:buFont typeface="Arial" pitchFamily="34" charset="0"/>
              <a:buNone/>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54910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NDA Slide - Do Not Alter">
    <p:bg>
      <p:bgPr>
        <a:solidFill>
          <a:srgbClr val="002050"/>
        </a:solidFill>
        <a:effectLst/>
      </p:bgPr>
    </p:bg>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5" name="Content Placeholder 2"/>
          <p:cNvSpPr txBox="1">
            <a:spLocks/>
          </p:cNvSpPr>
          <p:nvPr/>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bg1"/>
                </a:solidFill>
                <a:latin typeface="Segoe UI Light"/>
                <a:cs typeface="Segoe UI Light"/>
              </a:rPr>
              <a:t>Microsoft Confidential</a:t>
            </a:r>
          </a:p>
          <a:p>
            <a:pPr lvl="0">
              <a:spcBef>
                <a:spcPts val="0"/>
              </a:spcBef>
              <a:defRPr/>
            </a:pPr>
            <a:r>
              <a:rPr lang="en-US" sz="4080" i="1">
                <a:solidFill>
                  <a:schemeClr val="bg1"/>
                </a:solidFill>
                <a:latin typeface="Segoe UI Light"/>
                <a:cs typeface="Segoe UI Light"/>
              </a:rPr>
              <a:t>All content is NDA unless otherwise stated.</a:t>
            </a:r>
          </a:p>
        </p:txBody>
      </p:sp>
      <p:sp>
        <p:nvSpPr>
          <p:cNvPr id="7" name="TextBox 6"/>
          <p:cNvSpPr txBox="1"/>
          <p:nvPr/>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bg1"/>
                </a:solidFill>
                <a:latin typeface="Segoe UI Light"/>
                <a:cs typeface="Segoe UI Light"/>
              </a:rPr>
              <a:t>Microsoft Confidential</a:t>
            </a:r>
          </a:p>
          <a:p>
            <a:pPr lvl="0">
              <a:spcBef>
                <a:spcPts val="0"/>
              </a:spcBef>
              <a:defRPr/>
            </a:pPr>
            <a:r>
              <a:rPr lang="en-US" sz="4080" i="1">
                <a:solidFill>
                  <a:schemeClr val="bg1"/>
                </a:solidFill>
                <a:latin typeface="Segoe UI Ligh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17073034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3" y="184409"/>
            <a:ext cx="1933263" cy="866482"/>
          </a:xfrm>
          <a:prstGeom prst="rect">
            <a:avLst/>
          </a:prstGeom>
        </p:spPr>
      </p:pic>
    </p:spTree>
    <p:extLst>
      <p:ext uri="{BB962C8B-B14F-4D97-AF65-F5344CB8AC3E}">
        <p14:creationId xmlns:p14="http://schemas.microsoft.com/office/powerpoint/2010/main" val="11298825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007BD4-0FA1-41F6-B6CF-7F1C098D73BE}"/>
              </a:ext>
            </a:extLst>
          </p:cNvPr>
          <p:cNvSpPr/>
          <p:nvPr userDrawn="1"/>
        </p:nvSpPr>
        <p:spPr bwMode="auto">
          <a:xfrm>
            <a:off x="457198" y="762000"/>
            <a:ext cx="11277604" cy="54864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6000">
                <a:gradFill>
                  <a:gsLst>
                    <a:gs pos="0">
                      <a:srgbClr val="FFFFFF"/>
                    </a:gs>
                    <a:gs pos="100000">
                      <a:srgbClr val="FFFFFF"/>
                    </a:gs>
                  </a:gsLst>
                  <a:lin ang="5400000" scaled="0"/>
                </a:gradFill>
                <a:ea typeface="Segoe UI" pitchFamily="34" charset="0"/>
                <a:cs typeface="Segoe UI" pitchFamily="34" charset="0"/>
              </a:rPr>
              <a:t>IMPORTANT</a:t>
            </a:r>
            <a:br>
              <a:rPr lang="en-US" sz="6000">
                <a:gradFill>
                  <a:gsLst>
                    <a:gs pos="0">
                      <a:srgbClr val="FFFFFF"/>
                    </a:gs>
                    <a:gs pos="100000">
                      <a:srgbClr val="FFFFFF"/>
                    </a:gs>
                  </a:gsLst>
                  <a:lin ang="5400000" scaled="0"/>
                </a:gradFill>
                <a:ea typeface="Segoe UI" pitchFamily="34" charset="0"/>
                <a:cs typeface="Segoe UI" pitchFamily="34" charset="0"/>
              </a:rPr>
            </a:br>
            <a:r>
              <a:rPr lang="en-US" sz="6000">
                <a:gradFill>
                  <a:gsLst>
                    <a:gs pos="0">
                      <a:srgbClr val="FFFFFF"/>
                    </a:gs>
                    <a:gs pos="100000">
                      <a:srgbClr val="FFFFFF"/>
                    </a:gs>
                  </a:gsLst>
                  <a:lin ang="5400000" scaled="0"/>
                </a:gradFill>
                <a:ea typeface="Segoe UI" pitchFamily="34" charset="0"/>
                <a:cs typeface="Segoe UI" pitchFamily="34" charset="0"/>
              </a:rPr>
              <a:t>THIS IS THE LAST LAYOUT IN THE MASTER</a:t>
            </a:r>
          </a:p>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If you are in the Slide Master view and there is any layout after this one, it’s a layout that was “brought in” by pasting a slide from another template. It is recommended that you change the layout of the slides using the “foreign” layout, then delete the layout in the master. </a:t>
            </a:r>
          </a:p>
        </p:txBody>
      </p:sp>
    </p:spTree>
    <p:extLst>
      <p:ext uri="{BB962C8B-B14F-4D97-AF65-F5344CB8AC3E}">
        <p14:creationId xmlns:p14="http://schemas.microsoft.com/office/powerpoint/2010/main" val="37840554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394BD-EBBB-412E-B6BB-3558B3CBBB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9F7746-02F7-4AB5-9D3D-3D4E91DF56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D6F1C9-DCD0-46EC-BAA1-6A4205378F15}"/>
              </a:ext>
            </a:extLst>
          </p:cNvPr>
          <p:cNvSpPr>
            <a:spLocks noGrp="1"/>
          </p:cNvSpPr>
          <p:nvPr>
            <p:ph type="dt" sz="half" idx="10"/>
          </p:nvPr>
        </p:nvSpPr>
        <p:spPr/>
        <p:txBody>
          <a:bodyPr/>
          <a:lstStyle/>
          <a:p>
            <a:fld id="{A49A2687-3E07-421D-A7F0-27048BE562CE}" type="datetimeFigureOut">
              <a:rPr lang="en-US" smtClean="0"/>
              <a:t>11/18/2019</a:t>
            </a:fld>
            <a:endParaRPr lang="en-US"/>
          </a:p>
        </p:txBody>
      </p:sp>
      <p:sp>
        <p:nvSpPr>
          <p:cNvPr id="5" name="Footer Placeholder 4">
            <a:extLst>
              <a:ext uri="{FF2B5EF4-FFF2-40B4-BE49-F238E27FC236}">
                <a16:creationId xmlns:a16="http://schemas.microsoft.com/office/drawing/2014/main" id="{14019668-4841-4C76-A8D7-8517D4DE20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05DB8-8981-4ED8-A0BB-B50BAECF0F97}"/>
              </a:ext>
            </a:extLst>
          </p:cNvPr>
          <p:cNvSpPr>
            <a:spLocks noGrp="1"/>
          </p:cNvSpPr>
          <p:nvPr>
            <p:ph type="sldNum" sz="quarter" idx="12"/>
          </p:nvPr>
        </p:nvSpPr>
        <p:spPr/>
        <p:txBody>
          <a:bodyPr/>
          <a:lstStyle/>
          <a:p>
            <a:fld id="{5E1D35E4-0A0E-43EB-94E7-4BD3D0CC6EBC}" type="slidenum">
              <a:rPr lang="en-US" smtClean="0"/>
              <a:t>‹#›</a:t>
            </a:fld>
            <a:endParaRPr lang="en-US"/>
          </a:p>
        </p:txBody>
      </p:sp>
    </p:spTree>
    <p:extLst>
      <p:ext uri="{BB962C8B-B14F-4D97-AF65-F5344CB8AC3E}">
        <p14:creationId xmlns:p14="http://schemas.microsoft.com/office/powerpoint/2010/main" val="2755898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50671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20" y="2139703"/>
            <a:ext cx="5434574" cy="1259768"/>
          </a:xfrm>
        </p:spPr>
        <p:txBody>
          <a:bodyPr wrap="square" lIns="0" tIns="0" rIns="0" bIns="0">
            <a:spAutoFit/>
          </a:bodyPr>
          <a:lstStyle>
            <a:lvl1pPr marL="0" indent="0">
              <a:lnSpc>
                <a:spcPct val="90000"/>
              </a:lnSpc>
              <a:spcBef>
                <a:spcPts val="0"/>
              </a:spcBef>
              <a:spcAft>
                <a:spcPts val="1274"/>
              </a:spcAft>
              <a:buNone/>
              <a:defRPr sz="2549" b="0" i="0">
                <a:solidFill>
                  <a:srgbClr val="505050"/>
                </a:solidFill>
                <a:latin typeface="+mn-lt"/>
              </a:defRPr>
            </a:lvl1pPr>
            <a:lvl2pPr marL="224088" indent="0">
              <a:lnSpc>
                <a:spcPct val="90000"/>
              </a:lnSpc>
              <a:spcBef>
                <a:spcPts val="0"/>
              </a:spcBef>
              <a:spcAft>
                <a:spcPts val="1274"/>
              </a:spcAft>
              <a:buNone/>
              <a:defRPr sz="1961">
                <a:solidFill>
                  <a:srgbClr val="505050"/>
                </a:solidFill>
              </a:defRPr>
            </a:lvl2pPr>
            <a:lvl3pPr marL="448175" indent="0">
              <a:spcBef>
                <a:spcPts val="0"/>
              </a:spcBef>
              <a:spcAft>
                <a:spcPts val="1274"/>
              </a:spcAft>
              <a:buNone/>
              <a:defRPr sz="1961">
                <a:solidFill>
                  <a:srgbClr val="505050"/>
                </a:solidFill>
              </a:defRPr>
            </a:lvl3pPr>
            <a:lvl4pPr marL="672263" indent="0">
              <a:spcBef>
                <a:spcPts val="0"/>
              </a:spcBef>
              <a:spcAft>
                <a:spcPts val="1274"/>
              </a:spcAft>
              <a:buNone/>
              <a:defRPr sz="1961"/>
            </a:lvl4pPr>
            <a:lvl5pPr marL="89635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11336039" cy="739343"/>
          </a:xfrm>
          <a:prstGeom prst="rect">
            <a:avLst/>
          </a:prstGeom>
        </p:spPr>
        <p:txBody>
          <a:bodyPr vert="horz" wrap="square" lIns="0" tIns="164592" rIns="0" bIns="0" rtlCol="0" anchor="t">
            <a:noAutofit/>
          </a:bodyPr>
          <a:lstStyle>
            <a:lvl1pPr>
              <a:defRPr>
                <a:solidFill>
                  <a:srgbClr val="505050"/>
                </a:solidFill>
              </a:defRPr>
            </a:lvl1pPr>
          </a:lstStyle>
          <a:p>
            <a:r>
              <a:rPr lang="en-US"/>
              <a:t>Heading Segoe UI </a:t>
            </a:r>
            <a:r>
              <a:rPr lang="en-US" err="1"/>
              <a:t>Semibold</a:t>
            </a:r>
            <a:r>
              <a:rPr lang="en-US"/>
              <a:t> 32pt</a:t>
            </a:r>
          </a:p>
        </p:txBody>
      </p:sp>
      <p:sp>
        <p:nvSpPr>
          <p:cNvPr id="4" name="Text Placeholder 3">
            <a:extLst>
              <a:ext uri="{FF2B5EF4-FFF2-40B4-BE49-F238E27FC236}">
                <a16:creationId xmlns:a16="http://schemas.microsoft.com/office/drawing/2014/main" id="{E05401F5-8A3B-4EB0-8AEF-AC6CEA5F19A8}"/>
              </a:ext>
            </a:extLst>
          </p:cNvPr>
          <p:cNvSpPr>
            <a:spLocks noGrp="1"/>
          </p:cNvSpPr>
          <p:nvPr>
            <p:ph type="body" sz="quarter" idx="11" hasCustomPrompt="1"/>
          </p:nvPr>
        </p:nvSpPr>
        <p:spPr>
          <a:xfrm>
            <a:off x="6320109" y="2139703"/>
            <a:ext cx="5445264" cy="1259768"/>
          </a:xfrm>
        </p:spPr>
        <p:txBody>
          <a:bodyPr wrap="square" lIns="0" tIns="0" rIns="0" bIns="0">
            <a:spAutoFit/>
          </a:bodyPr>
          <a:lstStyle>
            <a:lvl1pPr marL="0" indent="0">
              <a:lnSpc>
                <a:spcPct val="90000"/>
              </a:lnSpc>
              <a:spcBef>
                <a:spcPts val="0"/>
              </a:spcBef>
              <a:spcAft>
                <a:spcPts val="1274"/>
              </a:spcAft>
              <a:buNone/>
              <a:defRPr sz="2549" b="0" i="0">
                <a:solidFill>
                  <a:srgbClr val="505050"/>
                </a:solidFill>
                <a:latin typeface="+mn-lt"/>
              </a:defRPr>
            </a:lvl1pPr>
            <a:lvl2pPr marL="224088" indent="0">
              <a:lnSpc>
                <a:spcPct val="90000"/>
              </a:lnSpc>
              <a:spcBef>
                <a:spcPts val="0"/>
              </a:spcBef>
              <a:spcAft>
                <a:spcPts val="1274"/>
              </a:spcAft>
              <a:buNone/>
              <a:defRPr sz="1961">
                <a:solidFill>
                  <a:srgbClr val="505050"/>
                </a:solidFill>
              </a:defRPr>
            </a:lvl2pPr>
            <a:lvl3pPr marL="448175" indent="0">
              <a:spcBef>
                <a:spcPts val="0"/>
              </a:spcBef>
              <a:spcAft>
                <a:spcPts val="1274"/>
              </a:spcAft>
              <a:buNone/>
              <a:defRPr sz="1961">
                <a:solidFill>
                  <a:srgbClr val="505050"/>
                </a:solidFill>
              </a:defRPr>
            </a:lvl3pPr>
            <a:lvl4pPr marL="672263" indent="0">
              <a:spcBef>
                <a:spcPts val="0"/>
              </a:spcBef>
              <a:spcAft>
                <a:spcPts val="1274"/>
              </a:spcAft>
              <a:buNone/>
              <a:defRPr sz="1961"/>
            </a:lvl4pPr>
            <a:lvl5pPr marL="896350" indent="0">
              <a:buNone/>
              <a:defRPr/>
            </a:lvl5pPr>
          </a:lstStyle>
          <a:p>
            <a:pPr lvl="0"/>
            <a:r>
              <a:rPr lang="en-US"/>
              <a:t>First level Segoe UI 26pt</a:t>
            </a:r>
          </a:p>
          <a:p>
            <a:pPr lvl="1"/>
            <a:r>
              <a:rPr lang="en-US"/>
              <a:t>Second level Segoe UI 20pt</a:t>
            </a:r>
          </a:p>
          <a:p>
            <a:pPr lvl="2"/>
            <a:r>
              <a:rPr lang="en-US"/>
              <a:t>Third level Segoe UI 20pt</a:t>
            </a:r>
          </a:p>
        </p:txBody>
      </p:sp>
    </p:spTree>
    <p:extLst>
      <p:ext uri="{BB962C8B-B14F-4D97-AF65-F5344CB8AC3E}">
        <p14:creationId xmlns:p14="http://schemas.microsoft.com/office/powerpoint/2010/main" val="297731317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39" y="1126089"/>
            <a:ext cx="11133641" cy="4605822"/>
          </a:xfrm>
        </p:spPr>
        <p:txBody>
          <a:bodyPr anchor="ctr"/>
          <a:lstStyle>
            <a:lvl1pPr marL="0" indent="0">
              <a:spcBef>
                <a:spcPts val="0"/>
              </a:spcBef>
              <a:spcAft>
                <a:spcPts val="1800"/>
              </a:spcAft>
              <a:buNone/>
              <a:defRPr sz="4400" spc="0" baseline="0">
                <a:solidFill>
                  <a:schemeClr val="bg2">
                    <a:lumMod val="50000"/>
                  </a:schemeClr>
                </a:solidFill>
                <a:latin typeface="Segoe UI Semilight" panose="020B0402040204020203" pitchFamily="34" charset="0"/>
                <a:cs typeface="Segoe UI Semilight" panose="020B0402040204020203" pitchFamily="34" charset="0"/>
              </a:defRPr>
            </a:lvl1pPr>
            <a:lvl2pPr marL="0" indent="0">
              <a:spcBef>
                <a:spcPts val="0"/>
              </a:spcBef>
              <a:spcAft>
                <a:spcPts val="1800"/>
              </a:spcAft>
              <a:buNone/>
              <a:defRPr sz="2400" spc="0" baseline="0">
                <a:solidFill>
                  <a:schemeClr val="bg2">
                    <a:lumMod val="50000"/>
                  </a:schemeClr>
                </a:solidFill>
                <a:latin typeface="Segoe UI Semilight" panose="020B0402040204020203" pitchFamily="34" charset="0"/>
                <a:cs typeface="Segoe UI Semilight" panose="020B0402040204020203" pitchFamily="34" charset="0"/>
              </a:defRPr>
            </a:lvl2pPr>
            <a:lvl3pPr marL="461963" indent="0">
              <a:spcBef>
                <a:spcPts val="0"/>
              </a:spcBef>
              <a:spcAft>
                <a:spcPts val="1200"/>
              </a:spcAft>
              <a:buNone/>
              <a:defRPr sz="1600" spc="0" baseline="0">
                <a:solidFill>
                  <a:schemeClr val="bg2">
                    <a:lumMod val="50000"/>
                  </a:schemeClr>
                </a:solidFill>
                <a:latin typeface="+mj-lt"/>
              </a:defRPr>
            </a:lvl3pPr>
            <a:lvl4pPr marL="461963" indent="0">
              <a:spcBef>
                <a:spcPts val="0"/>
              </a:spcBef>
              <a:spcAft>
                <a:spcPts val="1200"/>
              </a:spcAft>
              <a:buNone/>
              <a:defRPr sz="1600" spc="0" baseline="0">
                <a:solidFill>
                  <a:schemeClr val="bg2">
                    <a:lumMod val="50000"/>
                  </a:schemeClr>
                </a:solidFill>
                <a:latin typeface="+mj-lt"/>
              </a:defRPr>
            </a:lvl4pPr>
            <a:lvl5pPr marL="461963" indent="0">
              <a:spcBef>
                <a:spcPts val="0"/>
              </a:spcBef>
              <a:spcAft>
                <a:spcPts val="1200"/>
              </a:spcAft>
              <a:buNone/>
              <a:defRPr sz="1600" spc="0" baseline="0">
                <a:solidFill>
                  <a:schemeClr val="bg2">
                    <a:lumMod val="50000"/>
                  </a:schemeClr>
                </a:solidFill>
                <a:latin typeface="+mj-lt"/>
              </a:defRPr>
            </a:lvl5pPr>
          </a:lstStyle>
          <a:p>
            <a:pPr lvl="0"/>
            <a:r>
              <a:rPr lang="en-US"/>
              <a:t>Click to edit Master text styles</a:t>
            </a:r>
          </a:p>
          <a:p>
            <a:pPr lvl="1"/>
            <a:r>
              <a:rPr lang="en-US"/>
              <a:t>Second level</a:t>
            </a:r>
          </a:p>
        </p:txBody>
      </p:sp>
      <p:sp>
        <p:nvSpPr>
          <p:cNvPr id="4" name="Content Placeholder 2"/>
          <p:cNvSpPr>
            <a:spLocks noGrp="1"/>
          </p:cNvSpPr>
          <p:nvPr>
            <p:ph idx="10" hasCustomPrompt="1"/>
          </p:nvPr>
        </p:nvSpPr>
        <p:spPr>
          <a:xfrm>
            <a:off x="523839" y="430831"/>
            <a:ext cx="11133641" cy="399487"/>
          </a:xfrm>
        </p:spPr>
        <p:txBody>
          <a:bodyPr anchor="t"/>
          <a:lstStyle>
            <a:lvl1pPr marL="0" indent="0">
              <a:spcBef>
                <a:spcPts val="0"/>
              </a:spcBef>
              <a:spcAft>
                <a:spcPts val="1200"/>
              </a:spcAft>
              <a:buNone/>
              <a:defRPr sz="2000" spc="0" baseline="0">
                <a:solidFill>
                  <a:srgbClr val="34B48F"/>
                </a:solidFill>
                <a:latin typeface="Segoe UI Semibold" panose="020B0702040204020203" pitchFamily="34" charset="0"/>
                <a:cs typeface="Segoe UI Semibold" panose="020B0702040204020203" pitchFamily="34" charset="0"/>
              </a:defRPr>
            </a:lvl1pPr>
            <a:lvl2pPr marL="0" indent="0">
              <a:spcBef>
                <a:spcPts val="0"/>
              </a:spcBef>
              <a:spcAft>
                <a:spcPts val="1200"/>
              </a:spcAft>
              <a:buNone/>
              <a:defRPr sz="2000" spc="0" baseline="0">
                <a:solidFill>
                  <a:schemeClr val="bg1">
                    <a:lumMod val="50000"/>
                  </a:schemeClr>
                </a:solidFill>
                <a:latin typeface="+mj-lt"/>
              </a:defRPr>
            </a:lvl2pPr>
            <a:lvl3pPr marL="461963" indent="0">
              <a:spcBef>
                <a:spcPts val="0"/>
              </a:spcBef>
              <a:spcAft>
                <a:spcPts val="1200"/>
              </a:spcAft>
              <a:buNone/>
              <a:defRPr sz="1600" spc="0" baseline="0">
                <a:solidFill>
                  <a:schemeClr val="bg2">
                    <a:lumMod val="50000"/>
                  </a:schemeClr>
                </a:solidFill>
                <a:latin typeface="+mj-lt"/>
              </a:defRPr>
            </a:lvl3pPr>
            <a:lvl4pPr marL="461963" indent="0">
              <a:spcBef>
                <a:spcPts val="0"/>
              </a:spcBef>
              <a:spcAft>
                <a:spcPts val="1200"/>
              </a:spcAft>
              <a:buNone/>
              <a:defRPr sz="1600" spc="0" baseline="0">
                <a:solidFill>
                  <a:schemeClr val="bg2">
                    <a:lumMod val="50000"/>
                  </a:schemeClr>
                </a:solidFill>
                <a:latin typeface="+mj-lt"/>
              </a:defRPr>
            </a:lvl4pPr>
            <a:lvl5pPr marL="461963" indent="0">
              <a:spcBef>
                <a:spcPts val="0"/>
              </a:spcBef>
              <a:spcAft>
                <a:spcPts val="1200"/>
              </a:spcAft>
              <a:buNone/>
              <a:defRPr sz="1600" spc="0" baseline="0">
                <a:solidFill>
                  <a:schemeClr val="bg2">
                    <a:lumMod val="50000"/>
                  </a:schemeClr>
                </a:solidFill>
                <a:latin typeface="+mj-lt"/>
              </a:defRPr>
            </a:lvl5pPr>
          </a:lstStyle>
          <a:p>
            <a:pPr lvl="0"/>
            <a:r>
              <a:rPr lang="en-US"/>
              <a:t>CLICK TO EDIT MASTER TEXT STYLES</a:t>
            </a:r>
          </a:p>
        </p:txBody>
      </p:sp>
      <p:sp>
        <p:nvSpPr>
          <p:cNvPr id="5" name="Rectangle 4">
            <a:extLst>
              <a:ext uri="{FF2B5EF4-FFF2-40B4-BE49-F238E27FC236}">
                <a16:creationId xmlns:a16="http://schemas.microsoft.com/office/drawing/2014/main" id="{5BE1F37C-F452-4AC3-A5D9-A6762B220C28}"/>
              </a:ext>
            </a:extLst>
          </p:cNvPr>
          <p:cNvSpPr/>
          <p:nvPr userDrawn="1"/>
        </p:nvSpPr>
        <p:spPr bwMode="auto">
          <a:xfrm>
            <a:off x="0" y="302607"/>
            <a:ext cx="70852" cy="527710"/>
          </a:xfrm>
          <a:prstGeom prst="rect">
            <a:avLst/>
          </a:prstGeom>
          <a:solidFill>
            <a:srgbClr val="34B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57566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FA28-CBC2-C94E-8D4F-5E32DD5060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2BEFBD-6CEE-7C45-9D1A-C0DB8ECED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27E3D2-5FB5-7547-AF8F-B6696C7266B4}"/>
              </a:ext>
            </a:extLst>
          </p:cNvPr>
          <p:cNvSpPr>
            <a:spLocks noGrp="1"/>
          </p:cNvSpPr>
          <p:nvPr>
            <p:ph type="dt" sz="half" idx="10"/>
          </p:nvPr>
        </p:nvSpPr>
        <p:spPr/>
        <p:txBody>
          <a:bodyPr/>
          <a:lstStyle/>
          <a:p>
            <a:fld id="{686F107A-0958-0F41-ACFB-CBBD4E3B7FFC}" type="datetimeFigureOut">
              <a:rPr lang="en-US" smtClean="0"/>
              <a:t>11/18/2019</a:t>
            </a:fld>
            <a:endParaRPr lang="en-US"/>
          </a:p>
        </p:txBody>
      </p:sp>
      <p:sp>
        <p:nvSpPr>
          <p:cNvPr id="5" name="Footer Placeholder 4">
            <a:extLst>
              <a:ext uri="{FF2B5EF4-FFF2-40B4-BE49-F238E27FC236}">
                <a16:creationId xmlns:a16="http://schemas.microsoft.com/office/drawing/2014/main" id="{8C94C1A1-4B57-3644-9D91-D9F41D12B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DFFBF-7DD2-A44B-A53B-010BDCD1B7C3}"/>
              </a:ext>
            </a:extLst>
          </p:cNvPr>
          <p:cNvSpPr>
            <a:spLocks noGrp="1"/>
          </p:cNvSpPr>
          <p:nvPr>
            <p:ph type="sldNum" sz="quarter" idx="12"/>
          </p:nvPr>
        </p:nvSpPr>
        <p:spPr/>
        <p:txBody>
          <a:bodyPr/>
          <a:lstStyle/>
          <a:p>
            <a:fld id="{8F120EAB-0813-CC4F-9355-DDA5C0AAE30F}" type="slidenum">
              <a:rPr lang="en-US" smtClean="0"/>
              <a:t>‹#›</a:t>
            </a:fld>
            <a:endParaRPr lang="en-US"/>
          </a:p>
        </p:txBody>
      </p:sp>
    </p:spTree>
    <p:extLst>
      <p:ext uri="{BB962C8B-B14F-4D97-AF65-F5344CB8AC3E}">
        <p14:creationId xmlns:p14="http://schemas.microsoft.com/office/powerpoint/2010/main" val="25146919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4677610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42012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290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295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71516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663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0334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11/18/2019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464558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921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685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528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5909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634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57999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95255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63605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12667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93977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11/18/2019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20171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46948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6446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88505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7132386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59785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681309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8154276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496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6925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07509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47" Type="http://schemas.openxmlformats.org/officeDocument/2006/relationships/theme" Target="../theme/theme3.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slideLayout" Target="../slideLayouts/slideLayout7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41" Type="http://schemas.openxmlformats.org/officeDocument/2006/relationships/slideLayout" Target="../slideLayouts/slideLayout68.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slideLayout" Target="../slideLayouts/slideLayout7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image" Target="../media/image1.emf"/><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theme" Target="../theme/theme4.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9" Type="http://schemas.openxmlformats.org/officeDocument/2006/relationships/slideLayout" Target="../slideLayouts/slideLayout147.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42" Type="http://schemas.openxmlformats.org/officeDocument/2006/relationships/slideLayout" Target="../slideLayouts/slideLayout150.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slideLayout" Target="../slideLayouts/slideLayout146.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41" Type="http://schemas.openxmlformats.org/officeDocument/2006/relationships/slideLayout" Target="../slideLayouts/slideLayout149.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slideLayout" Target="../slideLayouts/slideLayout145.xml"/><Relationship Id="rId40" Type="http://schemas.openxmlformats.org/officeDocument/2006/relationships/slideLayout" Target="../slideLayouts/slideLayout148.xml"/><Relationship Id="rId45" Type="http://schemas.openxmlformats.org/officeDocument/2006/relationships/theme" Target="../theme/theme5.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4" Type="http://schemas.openxmlformats.org/officeDocument/2006/relationships/slideLayout" Target="../slideLayouts/slideLayout152.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 Id="rId43" Type="http://schemas.openxmlformats.org/officeDocument/2006/relationships/slideLayout" Target="../slideLayouts/slideLayout1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image" Target="../media/image1.emf"/><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theme" Target="../theme/theme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11/18/2019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789021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62" r:id="rId5"/>
    <p:sldLayoutId id="2147483756" r:id="rId6"/>
    <p:sldLayoutId id="2147483757" r:id="rId7"/>
    <p:sldLayoutId id="2147483758" r:id="rId8"/>
    <p:sldLayoutId id="2147483761" r:id="rId9"/>
    <p:sldLayoutId id="2147483759" r:id="rId10"/>
    <p:sldLayoutId id="2147483760"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8"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90966771"/>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862" r:id="rId15"/>
    <p:sldLayoutId id="2147483863"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2" cy="55778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57201" y="1142999"/>
            <a:ext cx="11277602" cy="1428083"/>
          </a:xfrm>
          <a:prstGeom prst="rect">
            <a:avLst/>
          </a:prstGeom>
        </p:spPr>
        <p:txBody>
          <a:bodyPr vert="horz" wrap="square" lIns="0" tIns="0" rIns="0" bIns="0" rtlCol="0">
            <a:spAutoFit/>
          </a:body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685800" lvl="4" indent="-685800"/>
            <a:r>
              <a:rPr lang="en-US"/>
              <a:t>Fifth level</a:t>
            </a:r>
          </a:p>
        </p:txBody>
      </p:sp>
    </p:spTree>
    <p:extLst>
      <p:ext uri="{BB962C8B-B14F-4D97-AF65-F5344CB8AC3E}">
        <p14:creationId xmlns:p14="http://schemas.microsoft.com/office/powerpoint/2010/main" val="1580859302"/>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Lst>
  <p:transition>
    <p:fade/>
  </p:transition>
  <p:txStyles>
    <p:titleStyle>
      <a:lvl1pPr algn="l" defTabSz="932742" rtl="0" eaLnBrk="1" latinLnBrk="0" hangingPunct="1">
        <a:lnSpc>
          <a:spcPct val="90000"/>
        </a:lnSpc>
        <a:spcBef>
          <a:spcPct val="0"/>
        </a:spcBef>
        <a:buNone/>
        <a:defRPr lang="en-US" sz="3200" b="0" kern="1200" cap="none" spc="-102"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800" kern="1200" spc="0" baseline="0">
          <a:solidFill>
            <a:schemeClr val="tx1"/>
          </a:soli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solidFill>
            <a:schemeClr val="tx1"/>
          </a:solidFill>
          <a:latin typeface="+mn-lt"/>
          <a:ea typeface="+mn-ea"/>
          <a:cs typeface="+mn-cs"/>
        </a:defRPr>
      </a:lvl2pPr>
      <a:lvl3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solidFill>
            <a:schemeClr val="tx1"/>
          </a:soli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5ACBF0"/>
          </p15:clr>
        </p15:guide>
        <p15:guide id="2" pos="96">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2">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84">
          <p15:clr>
            <a:srgbClr val="5ACBF0"/>
          </p15:clr>
        </p15:guide>
        <p15:guide id="16" pos="192">
          <p15:clr>
            <a:srgbClr val="C35EA4"/>
          </p15:clr>
        </p15:guide>
        <p15:guide id="17" pos="7488">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2">
          <p15:clr>
            <a:srgbClr val="5ACBF0"/>
          </p15:clr>
        </p15:guide>
        <p15:guide id="22" orient="horz" pos="3024">
          <p15:clr>
            <a:srgbClr val="5ACBF0"/>
          </p15:clr>
        </p15:guide>
        <p15:guide id="23" orient="horz" pos="3600">
          <p15:clr>
            <a:srgbClr val="5ACBF0"/>
          </p15:clr>
        </p15:guide>
        <p15:guide id="24" orient="horz" pos="4176">
          <p15:clr>
            <a:srgbClr val="5ACBF0"/>
          </p15:clr>
        </p15:guide>
        <p15:guide id="25" orient="horz" pos="288">
          <p15:clr>
            <a:srgbClr val="C35EA4"/>
          </p15:clr>
        </p15:guide>
        <p15:guide id="26" orient="horz" pos="4128">
          <p15:clr>
            <a:srgbClr val="C35EA4"/>
          </p15:clr>
        </p15:guide>
        <p15:guide id="27" pos="288">
          <p15:clr>
            <a:srgbClr val="547EBF"/>
          </p15:clr>
        </p15:guide>
        <p15:guide id="28" pos="7392">
          <p15:clr>
            <a:srgbClr val="547EBF"/>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91260341"/>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2" cy="55778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57201" y="1142999"/>
            <a:ext cx="11277602" cy="1428083"/>
          </a:xfrm>
          <a:prstGeom prst="rect">
            <a:avLst/>
          </a:prstGeom>
        </p:spPr>
        <p:txBody>
          <a:bodyPr vert="horz" wrap="square" lIns="0" tIns="0" rIns="0" bIns="0" rtlCol="0">
            <a:spAutoFit/>
          </a:body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685800" lvl="4" indent="-685800"/>
            <a:r>
              <a:rPr lang="en-US"/>
              <a:t>Fifth level</a:t>
            </a:r>
          </a:p>
        </p:txBody>
      </p:sp>
    </p:spTree>
    <p:extLst>
      <p:ext uri="{BB962C8B-B14F-4D97-AF65-F5344CB8AC3E}">
        <p14:creationId xmlns:p14="http://schemas.microsoft.com/office/powerpoint/2010/main" val="3883743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Lst>
  <p:transition>
    <p:fade/>
  </p:transition>
  <p:txStyles>
    <p:titleStyle>
      <a:lvl1pPr algn="l" defTabSz="932742" rtl="0" eaLnBrk="1" latinLnBrk="0" hangingPunct="1">
        <a:lnSpc>
          <a:spcPct val="90000"/>
        </a:lnSpc>
        <a:spcBef>
          <a:spcPct val="0"/>
        </a:spcBef>
        <a:buNone/>
        <a:defRPr lang="en-US" sz="3200" b="0" kern="1200" cap="none" spc="-102"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800" kern="1200" spc="0" baseline="0">
          <a:solidFill>
            <a:schemeClr val="tx1"/>
          </a:soli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solidFill>
            <a:schemeClr val="tx1"/>
          </a:solidFill>
          <a:latin typeface="+mn-lt"/>
          <a:ea typeface="+mn-ea"/>
          <a:cs typeface="+mn-cs"/>
        </a:defRPr>
      </a:lvl2pPr>
      <a:lvl3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solidFill>
            <a:schemeClr val="tx1"/>
          </a:soli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5ACBF0"/>
          </p15:clr>
        </p15:guide>
        <p15:guide id="2" pos="96">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2">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84">
          <p15:clr>
            <a:srgbClr val="5ACBF0"/>
          </p15:clr>
        </p15:guide>
        <p15:guide id="16" pos="192">
          <p15:clr>
            <a:srgbClr val="C35EA4"/>
          </p15:clr>
        </p15:guide>
        <p15:guide id="17" pos="7488">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2">
          <p15:clr>
            <a:srgbClr val="5ACBF0"/>
          </p15:clr>
        </p15:guide>
        <p15:guide id="22" orient="horz" pos="3024">
          <p15:clr>
            <a:srgbClr val="5ACBF0"/>
          </p15:clr>
        </p15:guide>
        <p15:guide id="23" orient="horz" pos="3600">
          <p15:clr>
            <a:srgbClr val="5ACBF0"/>
          </p15:clr>
        </p15:guide>
        <p15:guide id="24" orient="horz" pos="4176">
          <p15:clr>
            <a:srgbClr val="5ACBF0"/>
          </p15:clr>
        </p15:guide>
        <p15:guide id="25" orient="horz" pos="288">
          <p15:clr>
            <a:srgbClr val="C35EA4"/>
          </p15:clr>
        </p15:guide>
        <p15:guide id="26" orient="horz" pos="4128">
          <p15:clr>
            <a:srgbClr val="C35EA4"/>
          </p15:clr>
        </p15:guide>
        <p15:guide id="27" pos="288">
          <p15:clr>
            <a:srgbClr val="547EBF"/>
          </p15:clr>
        </p15:guide>
        <p15:guide id="28" pos="7392">
          <p15:clr>
            <a:srgbClr val="547EBF"/>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16232163"/>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mailto:sue@susanhanley.com" TargetMode="Externa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ODSPSecurity19" TargetMode="External"/><Relationship Id="rId2" Type="http://schemas.openxmlformats.org/officeDocument/2006/relationships/hyperlink" Target="https://aka.ms/securitypreviews" TargetMode="Externa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hyperlink" Target="https://myignite.techcommunity.microsoft.com/sessions/81518?source=sessions" TargetMode="External"/><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 Id="rId5" Type="http://schemas.openxmlformats.org/officeDocument/2006/relationships/hyperlink" Target="https://techcommunity.microsoft.com/t5/Microsoft-Teams-Blog/What-s-New-in-Microsoft-Teams-Ignite-2019/ba-p/937025" TargetMode="External"/><Relationship Id="rId4" Type="http://schemas.openxmlformats.org/officeDocument/2006/relationships/hyperlink" Target="http://gokan.ms/directly-from-ignite-2019-all-that-you-need-to-know-about-the-new-roadmap-features-of-microsoft-team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hyperlink" Target="https://techcommunity.microsoft.com/t5/Yammer-Blog/The-New-Yammer/ba-p/976855" TargetMode="External"/><Relationship Id="rId3" Type="http://schemas.openxmlformats.org/officeDocument/2006/relationships/image" Target="../media/image35.png"/><Relationship Id="rId7" Type="http://schemas.openxmlformats.org/officeDocument/2006/relationships/hyperlink" Target="https://techcommunity.microsoft.com/t5/Yammer-Blog/The-Future-of-Yammer-Microsoft-Ignite-2019/ba-p/976710"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hyperlink" Target="https://techcommunity.microsoft.com/t5/Yammer-Blog/Yammer-powers-organizational-IQ-through-new-knowledge/ba-p/97675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myignite.techcommunity.microsoft.com/sessions/81153?source=sessions" TargetMode="External"/><Relationship Id="rId2" Type="http://schemas.openxmlformats.org/officeDocument/2006/relationships/image" Target="../media/image41.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hyperlink" Target="https://techcommunity.microsoft.com/t5/Microsoft-365-Blog/Introducing-Project-Cortex/ba-p/966091" TargetMode="External"/><Relationship Id="rId2" Type="http://schemas.openxmlformats.org/officeDocument/2006/relationships/notesSlide" Target="../notesSlides/notesSlide1.xml"/><Relationship Id="rId1" Type="http://schemas.openxmlformats.org/officeDocument/2006/relationships/slideLayout" Target="../slideLayouts/slideLayout58.xml"/><Relationship Id="rId4" Type="http://schemas.openxmlformats.org/officeDocument/2006/relationships/hyperlink" Target="https://resources.techcommunity.microsoft.com/project-cortex-microsoft-365/"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0.xml"/></Relationships>
</file>

<file path=ppt/slides/_rels/slide2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hyperlink" Target="https://myignite.techcommunity.microsoft.com/sessions/81511" TargetMode="External"/><Relationship Id="rId2" Type="http://schemas.openxmlformats.org/officeDocument/2006/relationships/image" Target="../media/image29.png"/><Relationship Id="rId1" Type="http://schemas.openxmlformats.org/officeDocument/2006/relationships/slideLayout" Target="../slideLayouts/slideLayout58.xml"/><Relationship Id="rId4" Type="http://schemas.openxmlformats.org/officeDocument/2006/relationships/hyperlink" Target="https://techcommunity.microsoft.com/t5/Microsoft-SharePoint-Blog/The-intelligent-intranet-powered-by-Microsoft-365-Microsoft/ba-p/975037"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hyperlink" Target="http://photo.stackexchange.com/questions/11274/what-is-one-single-point-perspective-photography"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techcommunity.microsoft.com/t5/Microsoft-SharePoint-Blog/Content-collaboration-throughout-Microsoft-365-Ignite-2019/ba-p/960868" TargetMode="Externa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techcommunity.microsoft.com/t5/Microsoft-OneDrive-Blog/Celebrating-top-OneDrive-moments-at-Ignite-2019/ba-p/963182" TargetMode="Externa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hyperlink" Target="http://photo.stackexchange.com/questions/11274/what-is-one-single-point-perspective-photography"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myignite.techcommunity.microsoft.com/sessions/81495?source=sessions"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0" name="Rectangle 1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4F32A1A-2B4A-4367-8849-74D3606960B9}"/>
              </a:ext>
            </a:extLst>
          </p:cNvPr>
          <p:cNvSpPr>
            <a:spLocks noGrp="1"/>
          </p:cNvSpPr>
          <p:nvPr>
            <p:ph type="ctrTitle"/>
          </p:nvPr>
        </p:nvSpPr>
        <p:spPr>
          <a:xfrm>
            <a:off x="638620" y="863695"/>
            <a:ext cx="3869770" cy="3779995"/>
          </a:xfrm>
        </p:spPr>
        <p:txBody>
          <a:bodyPr anchor="ctr">
            <a:normAutofit/>
          </a:bodyPr>
          <a:lstStyle/>
          <a:p>
            <a:r>
              <a:rPr lang="en-US" dirty="0"/>
              <a:t>Microsoft Ignite 2019 Microsoft 365 Roadmap Slide Summary</a:t>
            </a:r>
            <a:endParaRPr lang="en-US" dirty="0">
              <a:solidFill>
                <a:schemeClr val="tx1"/>
              </a:solidFill>
            </a:endParaRPr>
          </a:p>
        </p:txBody>
      </p:sp>
      <p:sp>
        <p:nvSpPr>
          <p:cNvPr id="3" name="Subtitle 2">
            <a:extLst>
              <a:ext uri="{FF2B5EF4-FFF2-40B4-BE49-F238E27FC236}">
                <a16:creationId xmlns:a16="http://schemas.microsoft.com/office/drawing/2014/main" id="{6D6D4B81-9C43-4407-8F67-17D457457620}"/>
              </a:ext>
            </a:extLst>
          </p:cNvPr>
          <p:cNvSpPr>
            <a:spLocks noGrp="1"/>
          </p:cNvSpPr>
          <p:nvPr>
            <p:ph type="subTitle" idx="1"/>
          </p:nvPr>
        </p:nvSpPr>
        <p:spPr>
          <a:xfrm>
            <a:off x="638621" y="4739780"/>
            <a:ext cx="3511233" cy="1147054"/>
          </a:xfrm>
        </p:spPr>
        <p:txBody>
          <a:bodyPr anchor="t">
            <a:normAutofit fontScale="32500" lnSpcReduction="20000"/>
          </a:bodyPr>
          <a:lstStyle/>
          <a:p>
            <a:r>
              <a:rPr lang="en-US" sz="2400" dirty="0"/>
              <a:t>Compiled by Susan Hanley</a:t>
            </a:r>
          </a:p>
          <a:p>
            <a:r>
              <a:rPr lang="en-US" sz="2400" dirty="0"/>
              <a:t>@</a:t>
            </a:r>
            <a:r>
              <a:rPr lang="en-US" sz="2400" dirty="0" err="1"/>
              <a:t>susanhanley</a:t>
            </a:r>
            <a:endParaRPr lang="en-US" sz="2400" dirty="0"/>
          </a:p>
          <a:p>
            <a:r>
              <a:rPr lang="en-US" sz="2400" dirty="0"/>
              <a:t>www.susanhanley.com</a:t>
            </a:r>
          </a:p>
          <a:p>
            <a:r>
              <a:rPr lang="en-US" sz="2400" dirty="0">
                <a:hlinkClick r:id="rId2"/>
              </a:rPr>
              <a:t>sue@susanhanley.com</a:t>
            </a:r>
            <a:endParaRPr lang="en-US" sz="2400" dirty="0"/>
          </a:p>
          <a:p>
            <a:r>
              <a:rPr lang="en-US" sz="2400" dirty="0"/>
              <a:t>Updated: 18 November 2019</a:t>
            </a:r>
          </a:p>
          <a:p>
            <a:endParaRPr lang="en-US" sz="2200" dirty="0"/>
          </a:p>
        </p:txBody>
      </p:sp>
      <p:sp>
        <p:nvSpPr>
          <p:cNvPr id="22" name="Rectangle 2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215BD19C-F967-4E7B-AAB0-91C82D0EA4C9}"/>
              </a:ext>
            </a:extLst>
          </p:cNvPr>
          <p:cNvPicPr>
            <a:picLocks noChangeAspect="1"/>
          </p:cNvPicPr>
          <p:nvPr/>
        </p:nvPicPr>
        <p:blipFill rotWithShape="1">
          <a:blip r:embed="rId3"/>
          <a:srcRect l="13317" r="13316" b="-1"/>
          <a:stretch/>
        </p:blipFill>
        <p:spPr>
          <a:xfrm>
            <a:off x="4654295" y="10"/>
            <a:ext cx="7537705" cy="6857990"/>
          </a:xfrm>
          <a:prstGeom prst="rect">
            <a:avLst/>
          </a:prstGeom>
        </p:spPr>
      </p:pic>
      <p:pic>
        <p:nvPicPr>
          <p:cNvPr id="12" name="Picture 11" descr="A close up of a sign&#10;&#10;Description automatically generated">
            <a:extLst>
              <a:ext uri="{FF2B5EF4-FFF2-40B4-BE49-F238E27FC236}">
                <a16:creationId xmlns:a16="http://schemas.microsoft.com/office/drawing/2014/main" id="{0B1C24B2-E2EA-4072-86AE-E72CBF25D4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6141" y="5886834"/>
            <a:ext cx="1222119" cy="493079"/>
          </a:xfrm>
          <a:prstGeom prst="rect">
            <a:avLst/>
          </a:prstGeom>
        </p:spPr>
      </p:pic>
    </p:spTree>
    <p:extLst>
      <p:ext uri="{BB962C8B-B14F-4D97-AF65-F5344CB8AC3E}">
        <p14:creationId xmlns:p14="http://schemas.microsoft.com/office/powerpoint/2010/main" val="6878344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1E1CCC-AFAB-4CF8-8386-45462DA4C8F2}"/>
              </a:ext>
            </a:extLst>
          </p:cNvPr>
          <p:cNvSpPr>
            <a:spLocks noGrp="1"/>
          </p:cNvSpPr>
          <p:nvPr>
            <p:ph type="title"/>
          </p:nvPr>
        </p:nvSpPr>
        <p:spPr/>
        <p:txBody>
          <a:bodyPr/>
          <a:lstStyle/>
          <a:p>
            <a:r>
              <a:rPr lang="en-US" dirty="0"/>
              <a:t>SharePoint Developer platform</a:t>
            </a:r>
          </a:p>
        </p:txBody>
      </p:sp>
      <p:sp>
        <p:nvSpPr>
          <p:cNvPr id="5" name="Text Placeholder 4">
            <a:extLst>
              <a:ext uri="{FF2B5EF4-FFF2-40B4-BE49-F238E27FC236}">
                <a16:creationId xmlns:a16="http://schemas.microsoft.com/office/drawing/2014/main" id="{E85F2DFB-613D-44CA-A05D-E3A7A0DC1277}"/>
              </a:ext>
            </a:extLst>
          </p:cNvPr>
          <p:cNvSpPr>
            <a:spLocks noGrp="1"/>
          </p:cNvSpPr>
          <p:nvPr>
            <p:ph type="body" sz="quarter" idx="10"/>
          </p:nvPr>
        </p:nvSpPr>
        <p:spPr/>
        <p:txBody>
          <a:bodyPr vert="horz" wrap="square" lIns="182880" tIns="91440" rIns="182880" bIns="0" rtlCol="0" anchor="t">
            <a:noAutofit/>
          </a:bodyPr>
          <a:lstStyle/>
          <a:p>
            <a:r>
              <a:rPr lang="en-US"/>
              <a:t>SharePoint Framework</a:t>
            </a:r>
          </a:p>
          <a:p>
            <a:pPr lvl="1"/>
            <a:r>
              <a:rPr lang="en-US" sz="1600">
                <a:cs typeface="Segoe UI"/>
              </a:rPr>
              <a:t>Pre-allocated headers</a:t>
            </a:r>
          </a:p>
          <a:p>
            <a:pPr lvl="1"/>
            <a:r>
              <a:rPr lang="en-US" sz="1600">
                <a:cs typeface="Segoe UI"/>
              </a:rPr>
              <a:t>Support for Teams personal apps</a:t>
            </a:r>
          </a:p>
          <a:p>
            <a:pPr lvl="1"/>
            <a:r>
              <a:rPr lang="en-US" sz="1600">
                <a:cs typeface="Segoe UI"/>
              </a:rPr>
              <a:t>Support for Teams mobile app</a:t>
            </a:r>
          </a:p>
          <a:p>
            <a:pPr lvl="1"/>
            <a:r>
              <a:rPr lang="en-US" sz="1600">
                <a:cs typeface="Segoe UI"/>
              </a:rPr>
              <a:t>Query Extensions (dev preview)</a:t>
            </a:r>
          </a:p>
          <a:p>
            <a:pPr lvl="1"/>
            <a:r>
              <a:rPr lang="en-US" sz="1600">
                <a:cs typeface="Segoe UI"/>
              </a:rPr>
              <a:t>Support for Office add-ins in OWA (dev preview)</a:t>
            </a:r>
          </a:p>
          <a:p>
            <a:pPr lvl="1"/>
            <a:r>
              <a:rPr lang="en-US" sz="1600">
                <a:cs typeface="Segoe UI"/>
              </a:rPr>
              <a:t>Fluid Components support (Private Preview)</a:t>
            </a:r>
          </a:p>
          <a:p>
            <a:pPr lvl="1"/>
            <a:endParaRPr lang="en-US" sz="1400">
              <a:latin typeface="Segoe UI"/>
              <a:cs typeface="Segoe UI"/>
            </a:endParaRPr>
          </a:p>
          <a:p>
            <a:pPr lvl="1"/>
            <a:r>
              <a:rPr lang="en-US" sz="2000">
                <a:latin typeface="+mj-lt"/>
              </a:rPr>
              <a:t>Graph</a:t>
            </a:r>
          </a:p>
          <a:p>
            <a:pPr lvl="1"/>
            <a:endParaRPr lang="en-US" sz="1400">
              <a:cs typeface="Segoe UI"/>
            </a:endParaRPr>
          </a:p>
          <a:p>
            <a:pPr lvl="1"/>
            <a:r>
              <a:rPr lang="en-US" sz="1600">
                <a:cs typeface="Segoe UI"/>
              </a:rPr>
              <a:t>Webhook support for Lists</a:t>
            </a:r>
          </a:p>
          <a:p>
            <a:pPr lvl="1"/>
            <a:r>
              <a:rPr lang="en-US" sz="1600">
                <a:cs typeface="Segoe UI"/>
              </a:rPr>
              <a:t>Permission change support for Delta API</a:t>
            </a:r>
          </a:p>
          <a:p>
            <a:pPr lvl="1"/>
            <a:r>
              <a:rPr lang="en-US" sz="1600">
                <a:cs typeface="Segoe UI"/>
              </a:rPr>
              <a:t>Followed Sites API (Dev Preview)</a:t>
            </a:r>
          </a:p>
          <a:p>
            <a:pPr lvl="1"/>
            <a:r>
              <a:rPr lang="en-US" sz="1600">
                <a:cs typeface="Segoe UI"/>
              </a:rPr>
              <a:t>Check in \ Check out (Dev Preview)</a:t>
            </a:r>
          </a:p>
        </p:txBody>
      </p:sp>
      <p:sp>
        <p:nvSpPr>
          <p:cNvPr id="6" name="Text Placeholder 5">
            <a:extLst>
              <a:ext uri="{FF2B5EF4-FFF2-40B4-BE49-F238E27FC236}">
                <a16:creationId xmlns:a16="http://schemas.microsoft.com/office/drawing/2014/main" id="{96589A7D-A7C1-4380-84B3-3567E4F7593B}"/>
              </a:ext>
            </a:extLst>
          </p:cNvPr>
          <p:cNvSpPr>
            <a:spLocks noGrp="1"/>
          </p:cNvSpPr>
          <p:nvPr>
            <p:ph type="body" sz="quarter" idx="11"/>
          </p:nvPr>
        </p:nvSpPr>
        <p:spPr>
          <a:xfrm>
            <a:off x="4343400" y="1676400"/>
            <a:ext cx="3505200" cy="4876800"/>
          </a:xfrm>
        </p:spPr>
        <p:txBody>
          <a:bodyPr vert="horz" wrap="square" lIns="182880" tIns="91440" rIns="182880" bIns="0" rtlCol="0" anchor="t">
            <a:noAutofit/>
          </a:bodyPr>
          <a:lstStyle/>
          <a:p>
            <a:r>
              <a:rPr lang="en-US"/>
              <a:t>SharePoint Framework</a:t>
            </a:r>
          </a:p>
          <a:p>
            <a:pPr lvl="1"/>
            <a:r>
              <a:rPr lang="en-US" sz="1600" err="1">
                <a:solidFill>
                  <a:schemeClr val="tx1"/>
                </a:solidFill>
                <a:cs typeface="Segoe UI"/>
              </a:rPr>
              <a:t>SPFx</a:t>
            </a:r>
            <a:r>
              <a:rPr lang="en-US" sz="1600">
                <a:solidFill>
                  <a:schemeClr val="tx1"/>
                </a:solidFill>
                <a:cs typeface="Segoe UI"/>
              </a:rPr>
              <a:t> solutions in AppSource</a:t>
            </a:r>
          </a:p>
          <a:p>
            <a:pPr lvl="1"/>
            <a:r>
              <a:rPr lang="en-US" sz="1600">
                <a:solidFill>
                  <a:schemeClr val="tx1"/>
                </a:solidFill>
                <a:cs typeface="Segoe UI"/>
              </a:rPr>
              <a:t>GA of Query Extensions</a:t>
            </a:r>
          </a:p>
          <a:p>
            <a:pPr lvl="1"/>
            <a:r>
              <a:rPr lang="en-US" sz="1600">
                <a:solidFill>
                  <a:schemeClr val="tx1"/>
                </a:solidFill>
                <a:cs typeface="Segoe UI"/>
              </a:rPr>
              <a:t>Nav and header extensions (dev preview)</a:t>
            </a:r>
          </a:p>
          <a:p>
            <a:pPr lvl="1"/>
            <a:endParaRPr lang="en-US" sz="1400">
              <a:cs typeface="Segoe UI"/>
            </a:endParaRPr>
          </a:p>
          <a:p>
            <a:pPr lvl="1"/>
            <a:r>
              <a:rPr lang="en-US" sz="2000">
                <a:latin typeface="Segoe UI Semibold"/>
                <a:cs typeface="Segoe UI Semibold"/>
              </a:rPr>
              <a:t>Graph</a:t>
            </a:r>
            <a:endParaRPr lang="en-US" sz="2000">
              <a:ea typeface="+mn-lt"/>
              <a:cs typeface="+mn-lt"/>
            </a:endParaRPr>
          </a:p>
          <a:p>
            <a:pPr lvl="1"/>
            <a:endParaRPr lang="en-US" sz="1400">
              <a:ea typeface="+mn-lt"/>
              <a:cs typeface="+mn-lt"/>
            </a:endParaRPr>
          </a:p>
          <a:p>
            <a:pPr lvl="1"/>
            <a:r>
              <a:rPr lang="en-US" sz="1600">
                <a:ea typeface="+mn-lt"/>
                <a:cs typeface="+mn-lt"/>
              </a:rPr>
              <a:t>Site Discover\Enumeration API</a:t>
            </a:r>
          </a:p>
          <a:p>
            <a:pPr lvl="1"/>
            <a:r>
              <a:rPr lang="en-US" sz="1600">
                <a:cs typeface="Segoe UI"/>
              </a:rPr>
              <a:t>File Requests Sharing API</a:t>
            </a:r>
          </a:p>
          <a:p>
            <a:pPr lvl="1"/>
            <a:r>
              <a:rPr lang="en-US" sz="1600">
                <a:cs typeface="Segoe UI"/>
              </a:rPr>
              <a:t>Taxonomy API (dev preview)</a:t>
            </a:r>
          </a:p>
          <a:p>
            <a:pPr lvl="1"/>
            <a:r>
              <a:rPr lang="en-US" sz="1600">
                <a:cs typeface="Segoe UI"/>
              </a:rPr>
              <a:t>Hub Analytics API (Dev Preview)</a:t>
            </a:r>
          </a:p>
          <a:p>
            <a:pPr lvl="1"/>
            <a:endParaRPr lang="en-US" sz="1400">
              <a:cs typeface="Segoe UI"/>
            </a:endParaRPr>
          </a:p>
          <a:p>
            <a:pPr lvl="1"/>
            <a:endParaRPr lang="en-US" sz="1400">
              <a:cs typeface="Segoe UI"/>
            </a:endParaRPr>
          </a:p>
        </p:txBody>
      </p:sp>
      <p:sp>
        <p:nvSpPr>
          <p:cNvPr id="8" name="Text Placeholder 7">
            <a:extLst>
              <a:ext uri="{FF2B5EF4-FFF2-40B4-BE49-F238E27FC236}">
                <a16:creationId xmlns:a16="http://schemas.microsoft.com/office/drawing/2014/main" id="{718D8535-6D00-48AC-A543-D0D176AEEF93}"/>
              </a:ext>
            </a:extLst>
          </p:cNvPr>
          <p:cNvSpPr>
            <a:spLocks noGrp="1"/>
          </p:cNvSpPr>
          <p:nvPr>
            <p:ph type="body" sz="quarter" idx="13"/>
          </p:nvPr>
        </p:nvSpPr>
        <p:spPr/>
        <p:txBody>
          <a:bodyPr/>
          <a:lstStyle/>
          <a:p>
            <a:r>
              <a:rPr lang="en-US"/>
              <a:t>Available soon</a:t>
            </a:r>
          </a:p>
        </p:txBody>
      </p:sp>
      <p:sp>
        <p:nvSpPr>
          <p:cNvPr id="9" name="Text Placeholder 8">
            <a:extLst>
              <a:ext uri="{FF2B5EF4-FFF2-40B4-BE49-F238E27FC236}">
                <a16:creationId xmlns:a16="http://schemas.microsoft.com/office/drawing/2014/main" id="{D50BFD48-4F7F-4EFC-ADFD-2E9FDB84B864}"/>
              </a:ext>
            </a:extLst>
          </p:cNvPr>
          <p:cNvSpPr>
            <a:spLocks noGrp="1"/>
          </p:cNvSpPr>
          <p:nvPr>
            <p:ph type="body" sz="quarter" idx="14"/>
          </p:nvPr>
        </p:nvSpPr>
        <p:spPr/>
        <p:txBody>
          <a:bodyPr/>
          <a:lstStyle/>
          <a:p>
            <a:r>
              <a:rPr lang="en-US"/>
              <a:t>Early next year</a:t>
            </a:r>
          </a:p>
        </p:txBody>
      </p:sp>
      <p:sp>
        <p:nvSpPr>
          <p:cNvPr id="7" name="Text Placeholder 6">
            <a:extLst>
              <a:ext uri="{FF2B5EF4-FFF2-40B4-BE49-F238E27FC236}">
                <a16:creationId xmlns:a16="http://schemas.microsoft.com/office/drawing/2014/main" id="{3FBB3AD5-7F18-48BB-B0C1-5F8EE3E2584C}"/>
              </a:ext>
            </a:extLst>
          </p:cNvPr>
          <p:cNvSpPr>
            <a:spLocks noGrp="1"/>
          </p:cNvSpPr>
          <p:nvPr>
            <p:ph type="body" sz="quarter" idx="15"/>
          </p:nvPr>
        </p:nvSpPr>
        <p:spPr/>
        <p:txBody>
          <a:bodyPr vert="horz" wrap="square" lIns="182880" tIns="91440" rIns="182880" bIns="0" rtlCol="0" anchor="t">
            <a:noAutofit/>
          </a:bodyPr>
          <a:lstStyle/>
          <a:p>
            <a:r>
              <a:rPr lang="en-US">
                <a:latin typeface="Segoe UI Semibold"/>
                <a:ea typeface="+mn-lt"/>
                <a:cs typeface="+mn-lt"/>
              </a:rPr>
              <a:t>SharePoint Framework</a:t>
            </a:r>
          </a:p>
          <a:p>
            <a:pPr lvl="1"/>
            <a:r>
              <a:rPr lang="en-US" sz="1600">
                <a:solidFill>
                  <a:schemeClr val="tx1"/>
                </a:solidFill>
                <a:cs typeface="Segoe UI"/>
              </a:rPr>
              <a:t>Unified toolchain for Microsoft 365 workloads</a:t>
            </a:r>
          </a:p>
          <a:p>
            <a:pPr lvl="1"/>
            <a:r>
              <a:rPr lang="en-US" sz="1600">
                <a:solidFill>
                  <a:schemeClr val="tx1"/>
                </a:solidFill>
                <a:cs typeface="Segoe UI"/>
              </a:rPr>
              <a:t>Support for Fluid Components</a:t>
            </a:r>
          </a:p>
          <a:p>
            <a:pPr lvl="1"/>
            <a:endParaRPr lang="en-US"/>
          </a:p>
          <a:p>
            <a:pPr lvl="1"/>
            <a:r>
              <a:rPr lang="en-US" sz="2000">
                <a:latin typeface="Segoe UI Semibold"/>
                <a:cs typeface="Segoe UI Semibold"/>
              </a:rPr>
              <a:t>Graph</a:t>
            </a:r>
            <a:endParaRPr lang="en-US" sz="2000">
              <a:ea typeface="+mn-lt"/>
              <a:cs typeface="+mn-lt"/>
            </a:endParaRPr>
          </a:p>
          <a:p>
            <a:pPr lvl="1"/>
            <a:endParaRPr lang="en-US" sz="1400">
              <a:ea typeface="+mn-lt"/>
              <a:cs typeface="+mn-lt"/>
            </a:endParaRPr>
          </a:p>
          <a:p>
            <a:pPr lvl="1"/>
            <a:r>
              <a:rPr lang="en-US" sz="1600">
                <a:ea typeface="+mn-lt"/>
                <a:cs typeface="+mn-lt"/>
              </a:rPr>
              <a:t>CSOM on .NET Code</a:t>
            </a:r>
          </a:p>
          <a:p>
            <a:pPr lvl="1"/>
            <a:endParaRPr lang="en-US">
              <a:cs typeface="Segoe UI"/>
            </a:endParaRPr>
          </a:p>
        </p:txBody>
      </p:sp>
      <p:sp>
        <p:nvSpPr>
          <p:cNvPr id="10" name="Text Placeholder 9">
            <a:extLst>
              <a:ext uri="{FF2B5EF4-FFF2-40B4-BE49-F238E27FC236}">
                <a16:creationId xmlns:a16="http://schemas.microsoft.com/office/drawing/2014/main" id="{2676D0FC-8ACD-482B-B53B-2FC4DCF61B55}"/>
              </a:ext>
            </a:extLst>
          </p:cNvPr>
          <p:cNvSpPr>
            <a:spLocks noGrp="1"/>
          </p:cNvSpPr>
          <p:nvPr>
            <p:ph type="body" sz="quarter" idx="16"/>
          </p:nvPr>
        </p:nvSpPr>
        <p:spPr>
          <a:xfrm>
            <a:off x="8222914" y="1143000"/>
            <a:ext cx="3505201" cy="533400"/>
          </a:xfrm>
        </p:spPr>
        <p:txBody>
          <a:bodyPr/>
          <a:lstStyle/>
          <a:p>
            <a:r>
              <a:rPr lang="en-US"/>
              <a:t>Top of mind</a:t>
            </a:r>
          </a:p>
        </p:txBody>
      </p:sp>
    </p:spTree>
    <p:extLst>
      <p:ext uri="{BB962C8B-B14F-4D97-AF65-F5344CB8AC3E}">
        <p14:creationId xmlns:p14="http://schemas.microsoft.com/office/powerpoint/2010/main" val="38461455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1E1CCC-AFAB-4CF8-8386-45462DA4C8F2}"/>
              </a:ext>
            </a:extLst>
          </p:cNvPr>
          <p:cNvSpPr>
            <a:spLocks noGrp="1"/>
          </p:cNvSpPr>
          <p:nvPr>
            <p:ph type="title"/>
          </p:nvPr>
        </p:nvSpPr>
        <p:spPr/>
        <p:txBody>
          <a:bodyPr/>
          <a:lstStyle/>
          <a:p>
            <a:r>
              <a:rPr lang="en-US" dirty="0"/>
              <a:t>SharePoint Site Analytics and Intelligence</a:t>
            </a:r>
          </a:p>
        </p:txBody>
      </p:sp>
      <p:sp>
        <p:nvSpPr>
          <p:cNvPr id="5" name="Text Placeholder 4">
            <a:extLst>
              <a:ext uri="{FF2B5EF4-FFF2-40B4-BE49-F238E27FC236}">
                <a16:creationId xmlns:a16="http://schemas.microsoft.com/office/drawing/2014/main" id="{E85F2DFB-613D-44CA-A05D-E3A7A0DC1277}"/>
              </a:ext>
            </a:extLst>
          </p:cNvPr>
          <p:cNvSpPr>
            <a:spLocks noGrp="1"/>
          </p:cNvSpPr>
          <p:nvPr>
            <p:ph type="body" sz="quarter" idx="10"/>
          </p:nvPr>
        </p:nvSpPr>
        <p:spPr/>
        <p:txBody>
          <a:bodyPr vert="horz" wrap="square" lIns="182880" tIns="91440" rIns="182880" bIns="0" rtlCol="0" anchor="t">
            <a:noAutofit/>
          </a:bodyPr>
          <a:lstStyle/>
          <a:p>
            <a:r>
              <a:rPr lang="en-US"/>
              <a:t>Item Recommendations</a:t>
            </a:r>
            <a:endParaRPr lang="en-US">
              <a:cs typeface="Segoe UI Semibold"/>
            </a:endParaRPr>
          </a:p>
          <a:p>
            <a:pPr lvl="1"/>
            <a:r>
              <a:rPr lang="en-US">
                <a:ea typeface="+mn-lt"/>
                <a:cs typeface="+mn-lt"/>
              </a:rPr>
              <a:t>People like a page</a:t>
            </a:r>
            <a:endParaRPr lang="en-US">
              <a:cs typeface="Segoe UI"/>
            </a:endParaRPr>
          </a:p>
          <a:p>
            <a:pPr lvl="2"/>
            <a:r>
              <a:rPr lang="en-US">
                <a:cs typeface="Segoe UI"/>
              </a:rPr>
              <a:t>See the number of people who like a page</a:t>
            </a:r>
          </a:p>
          <a:p>
            <a:pPr lvl="1"/>
            <a:r>
              <a:rPr lang="en-US">
                <a:ea typeface="+mn-lt"/>
                <a:cs typeface="+mn-lt"/>
              </a:rPr>
              <a:t>Comments on a page</a:t>
            </a:r>
            <a:endParaRPr lang="en-US">
              <a:cs typeface="Segoe UI"/>
            </a:endParaRPr>
          </a:p>
          <a:p>
            <a:pPr lvl="2"/>
            <a:r>
              <a:rPr lang="en-US"/>
              <a:t>See the number of comments on a page</a:t>
            </a:r>
            <a:endParaRPr lang="en-US">
              <a:cs typeface="Segoe UI"/>
            </a:endParaRPr>
          </a:p>
          <a:p>
            <a:pPr lvl="1"/>
            <a:r>
              <a:rPr lang="en-US">
                <a:ea typeface="+mn-lt"/>
                <a:cs typeface="+mn-lt"/>
              </a:rPr>
              <a:t>Management read this</a:t>
            </a:r>
            <a:endParaRPr lang="en-US">
              <a:cs typeface="Segoe UI"/>
            </a:endParaRPr>
          </a:p>
          <a:p>
            <a:pPr lvl="2"/>
            <a:r>
              <a:rPr lang="en-US">
                <a:ea typeface="+mn-lt"/>
                <a:cs typeface="+mn-lt"/>
              </a:rPr>
              <a:t>Understand who read this in the organization</a:t>
            </a:r>
            <a:endParaRPr lang="en-US"/>
          </a:p>
        </p:txBody>
      </p:sp>
      <p:sp>
        <p:nvSpPr>
          <p:cNvPr id="6" name="Text Placeholder 5">
            <a:extLst>
              <a:ext uri="{FF2B5EF4-FFF2-40B4-BE49-F238E27FC236}">
                <a16:creationId xmlns:a16="http://schemas.microsoft.com/office/drawing/2014/main" id="{96589A7D-A7C1-4380-84B3-3567E4F7593B}"/>
              </a:ext>
            </a:extLst>
          </p:cNvPr>
          <p:cNvSpPr>
            <a:spLocks noGrp="1"/>
          </p:cNvSpPr>
          <p:nvPr>
            <p:ph type="body" sz="quarter" idx="11"/>
          </p:nvPr>
        </p:nvSpPr>
        <p:spPr/>
        <p:txBody>
          <a:bodyPr vert="horz" wrap="square" lIns="182880" tIns="91440" rIns="182880" bIns="0" rtlCol="0" anchor="t">
            <a:noAutofit/>
          </a:bodyPr>
          <a:lstStyle/>
          <a:p>
            <a:r>
              <a:rPr lang="en-US">
                <a:ea typeface="+mj-lt"/>
                <a:cs typeface="+mj-lt"/>
              </a:rPr>
              <a:t>Site Analytics</a:t>
            </a:r>
          </a:p>
          <a:p>
            <a:r>
              <a:rPr lang="en-US" sz="1800">
                <a:solidFill>
                  <a:schemeClr val="tx1"/>
                </a:solidFill>
                <a:latin typeface="+mn-lt"/>
                <a:ea typeface="+mn-lt"/>
                <a:cs typeface="+mn-lt"/>
              </a:rPr>
              <a:t>Active time spent reports</a:t>
            </a:r>
          </a:p>
          <a:p>
            <a:r>
              <a:rPr lang="en-US" sz="1800">
                <a:solidFill>
                  <a:schemeClr val="tx1"/>
                </a:solidFill>
                <a:latin typeface="+mn-lt"/>
                <a:ea typeface="+mn-lt"/>
                <a:cs typeface="+mn-lt"/>
              </a:rPr>
              <a:t>Cumulative hub analytics</a:t>
            </a:r>
          </a:p>
          <a:p>
            <a:r>
              <a:rPr lang="en-US" sz="1800">
                <a:solidFill>
                  <a:schemeClr val="tx1"/>
                </a:solidFill>
                <a:latin typeface="+mn-lt"/>
                <a:ea typeface="+mn-lt"/>
                <a:cs typeface="+mn-lt"/>
              </a:rPr>
              <a:t>Download usage data in excel</a:t>
            </a:r>
          </a:p>
          <a:p>
            <a:r>
              <a:rPr lang="en-US">
                <a:ea typeface="+mj-lt"/>
                <a:cs typeface="+mj-lt"/>
              </a:rPr>
              <a:t>Item Recommendations</a:t>
            </a:r>
          </a:p>
          <a:p>
            <a:r>
              <a:rPr lang="en-US" sz="1600">
                <a:ea typeface="+mj-lt"/>
                <a:cs typeface="+mj-lt"/>
              </a:rPr>
              <a:t>Recommendation Reasons</a:t>
            </a:r>
          </a:p>
          <a:p>
            <a:r>
              <a:rPr lang="en-US" sz="1800">
                <a:solidFill>
                  <a:schemeClr val="tx1"/>
                </a:solidFill>
                <a:latin typeface="Segoe UI"/>
                <a:ea typeface="+mj-lt"/>
                <a:cs typeface="Segoe UI"/>
              </a:rPr>
              <a:t>Topic</a:t>
            </a:r>
            <a:r>
              <a:rPr lang="en-US" sz="1800">
                <a:solidFill>
                  <a:schemeClr val="tx1"/>
                </a:solidFill>
                <a:latin typeface="+mn-lt"/>
                <a:ea typeface="+mn-lt"/>
                <a:cs typeface="+mn-lt"/>
              </a:rPr>
              <a:t> Information</a:t>
            </a:r>
            <a:endParaRPr lang="en-US">
              <a:solidFill>
                <a:schemeClr val="tx1"/>
              </a:solidFill>
            </a:endParaRPr>
          </a:p>
          <a:p>
            <a:pPr lvl="1"/>
            <a:r>
              <a:rPr lang="en-US" sz="1050">
                <a:solidFill>
                  <a:schemeClr val="tx1"/>
                </a:solidFill>
                <a:cs typeface="Segoe UI"/>
              </a:rPr>
              <a:t>See pages about similar topics</a:t>
            </a:r>
          </a:p>
          <a:p>
            <a:pPr lvl="1"/>
            <a:endParaRPr lang="en-US" sz="1050">
              <a:solidFill>
                <a:schemeClr val="tx1"/>
              </a:solidFill>
              <a:ea typeface="+mn-lt"/>
              <a:cs typeface="+mn-lt"/>
            </a:endParaRPr>
          </a:p>
          <a:p>
            <a:pPr lvl="1"/>
            <a:r>
              <a:rPr lang="en-US">
                <a:solidFill>
                  <a:schemeClr val="tx1"/>
                </a:solidFill>
                <a:ea typeface="+mn-lt"/>
                <a:cs typeface="+mn-lt"/>
              </a:rPr>
              <a:t>More from Page Author</a:t>
            </a:r>
          </a:p>
          <a:p>
            <a:pPr lvl="1"/>
            <a:endParaRPr lang="en-US">
              <a:solidFill>
                <a:schemeClr val="tx1"/>
              </a:solidFill>
              <a:ea typeface="+mn-lt"/>
              <a:cs typeface="+mn-lt"/>
            </a:endParaRPr>
          </a:p>
          <a:p>
            <a:pPr lvl="2"/>
            <a:r>
              <a:rPr lang="en-US" sz="1800">
                <a:ea typeface="+mn-lt"/>
                <a:cs typeface="+mn-lt"/>
              </a:rPr>
              <a:t>Tenant Controls</a:t>
            </a:r>
            <a:endParaRPr lang="en-US" sz="1800">
              <a:cs typeface="Segoe UI"/>
            </a:endParaRPr>
          </a:p>
          <a:p>
            <a:pPr lvl="2"/>
            <a:r>
              <a:rPr lang="en-US" sz="2000">
                <a:ea typeface="+mn-lt"/>
                <a:cs typeface="+mn-lt"/>
              </a:rPr>
              <a:t>Feedback &lt;Signals vs. Mechanism&gt;</a:t>
            </a:r>
            <a:endParaRPr lang="en-US">
              <a:cs typeface="Segoe UI"/>
            </a:endParaRPr>
          </a:p>
          <a:p>
            <a:pPr lvl="2"/>
            <a:endParaRPr lang="en-US">
              <a:solidFill>
                <a:srgbClr val="2F2F2F"/>
              </a:solidFill>
              <a:cs typeface="Segoe UI"/>
            </a:endParaRPr>
          </a:p>
        </p:txBody>
      </p:sp>
      <p:sp>
        <p:nvSpPr>
          <p:cNvPr id="8" name="Text Placeholder 7">
            <a:extLst>
              <a:ext uri="{FF2B5EF4-FFF2-40B4-BE49-F238E27FC236}">
                <a16:creationId xmlns:a16="http://schemas.microsoft.com/office/drawing/2014/main" id="{718D8535-6D00-48AC-A543-D0D176AEEF93}"/>
              </a:ext>
            </a:extLst>
          </p:cNvPr>
          <p:cNvSpPr>
            <a:spLocks noGrp="1"/>
          </p:cNvSpPr>
          <p:nvPr>
            <p:ph type="body" sz="quarter" idx="13"/>
          </p:nvPr>
        </p:nvSpPr>
        <p:spPr/>
        <p:txBody>
          <a:bodyPr/>
          <a:lstStyle/>
          <a:p>
            <a:r>
              <a:rPr lang="en-US"/>
              <a:t>Available soon</a:t>
            </a:r>
          </a:p>
        </p:txBody>
      </p:sp>
      <p:sp>
        <p:nvSpPr>
          <p:cNvPr id="9" name="Text Placeholder 8">
            <a:extLst>
              <a:ext uri="{FF2B5EF4-FFF2-40B4-BE49-F238E27FC236}">
                <a16:creationId xmlns:a16="http://schemas.microsoft.com/office/drawing/2014/main" id="{D50BFD48-4F7F-4EFC-ADFD-2E9FDB84B864}"/>
              </a:ext>
            </a:extLst>
          </p:cNvPr>
          <p:cNvSpPr>
            <a:spLocks noGrp="1"/>
          </p:cNvSpPr>
          <p:nvPr>
            <p:ph type="body" sz="quarter" idx="14"/>
          </p:nvPr>
        </p:nvSpPr>
        <p:spPr/>
        <p:txBody>
          <a:bodyPr/>
          <a:lstStyle/>
          <a:p>
            <a:r>
              <a:rPr lang="en-US"/>
              <a:t>Early next year</a:t>
            </a:r>
          </a:p>
        </p:txBody>
      </p:sp>
      <p:sp>
        <p:nvSpPr>
          <p:cNvPr id="7" name="Text Placeholder 6">
            <a:extLst>
              <a:ext uri="{FF2B5EF4-FFF2-40B4-BE49-F238E27FC236}">
                <a16:creationId xmlns:a16="http://schemas.microsoft.com/office/drawing/2014/main" id="{3FBB3AD5-7F18-48BB-B0C1-5F8EE3E2584C}"/>
              </a:ext>
            </a:extLst>
          </p:cNvPr>
          <p:cNvSpPr>
            <a:spLocks noGrp="1"/>
          </p:cNvSpPr>
          <p:nvPr>
            <p:ph type="body" sz="quarter" idx="15"/>
          </p:nvPr>
        </p:nvSpPr>
        <p:spPr/>
        <p:txBody>
          <a:bodyPr vert="horz" wrap="square" lIns="182880" tIns="91440" rIns="182880" bIns="0" rtlCol="0" anchor="t">
            <a:noAutofit/>
          </a:bodyPr>
          <a:lstStyle/>
          <a:p>
            <a:r>
              <a:rPr lang="en-US">
                <a:ea typeface="+mj-lt"/>
                <a:cs typeface="+mj-lt"/>
              </a:rPr>
              <a:t>Recommended Settings</a:t>
            </a:r>
          </a:p>
        </p:txBody>
      </p:sp>
      <p:sp>
        <p:nvSpPr>
          <p:cNvPr id="10" name="Text Placeholder 9">
            <a:extLst>
              <a:ext uri="{FF2B5EF4-FFF2-40B4-BE49-F238E27FC236}">
                <a16:creationId xmlns:a16="http://schemas.microsoft.com/office/drawing/2014/main" id="{2676D0FC-8ACD-482B-B53B-2FC4DCF61B55}"/>
              </a:ext>
            </a:extLst>
          </p:cNvPr>
          <p:cNvSpPr>
            <a:spLocks noGrp="1"/>
          </p:cNvSpPr>
          <p:nvPr>
            <p:ph type="body" sz="quarter" idx="16"/>
          </p:nvPr>
        </p:nvSpPr>
        <p:spPr/>
        <p:txBody>
          <a:bodyPr/>
          <a:lstStyle/>
          <a:p>
            <a:r>
              <a:rPr lang="en-US"/>
              <a:t>Top of mind</a:t>
            </a:r>
          </a:p>
        </p:txBody>
      </p:sp>
    </p:spTree>
    <p:extLst>
      <p:ext uri="{BB962C8B-B14F-4D97-AF65-F5344CB8AC3E}">
        <p14:creationId xmlns:p14="http://schemas.microsoft.com/office/powerpoint/2010/main" val="10351428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1E1CCC-AFAB-4CF8-8386-45462DA4C8F2}"/>
              </a:ext>
            </a:extLst>
          </p:cNvPr>
          <p:cNvSpPr>
            <a:spLocks noGrp="1"/>
          </p:cNvSpPr>
          <p:nvPr>
            <p:ph type="title"/>
          </p:nvPr>
        </p:nvSpPr>
        <p:spPr/>
        <p:txBody>
          <a:bodyPr/>
          <a:lstStyle/>
          <a:p>
            <a:r>
              <a:rPr lang="en-US"/>
              <a:t>Roadmap: Security &amp; Compliance</a:t>
            </a:r>
          </a:p>
        </p:txBody>
      </p:sp>
      <p:sp>
        <p:nvSpPr>
          <p:cNvPr id="5" name="Text Placeholder 4">
            <a:extLst>
              <a:ext uri="{FF2B5EF4-FFF2-40B4-BE49-F238E27FC236}">
                <a16:creationId xmlns:a16="http://schemas.microsoft.com/office/drawing/2014/main" id="{E85F2DFB-613D-44CA-A05D-E3A7A0DC1277}"/>
              </a:ext>
            </a:extLst>
          </p:cNvPr>
          <p:cNvSpPr>
            <a:spLocks noGrp="1"/>
          </p:cNvSpPr>
          <p:nvPr>
            <p:ph type="body" sz="quarter" idx="10"/>
          </p:nvPr>
        </p:nvSpPr>
        <p:spPr/>
        <p:txBody>
          <a:bodyPr vert="horz" wrap="square" lIns="182880" tIns="91440" rIns="182880" bIns="0" rtlCol="0" anchor="t">
            <a:noAutofit/>
          </a:bodyPr>
          <a:lstStyle/>
          <a:p>
            <a:pPr marL="228600" lvl="1" indent="0">
              <a:buNone/>
            </a:pPr>
            <a:r>
              <a:rPr lang="en-US" sz="1200">
                <a:latin typeface="Segoe UI Semibold"/>
                <a:cs typeface="Segoe UI Semibold"/>
              </a:rPr>
              <a:t>Sensitivity Labels</a:t>
            </a:r>
          </a:p>
          <a:p>
            <a:pPr lvl="1"/>
            <a:r>
              <a:rPr lang="en-US" sz="1200" b="1">
                <a:latin typeface="Segoe UI Semibold"/>
                <a:cs typeface="Segoe UI Semibold"/>
              </a:rPr>
              <a:t>Sensitivity labels for Sites and Office 365 Groups </a:t>
            </a:r>
            <a:r>
              <a:rPr lang="en-US" sz="1200">
                <a:latin typeface="Segoe UI Light" panose="020B0502040204020203" pitchFamily="34" charset="0"/>
                <a:cs typeface="Segoe UI Light" panose="020B0502040204020203" pitchFamily="34" charset="0"/>
              </a:rPr>
              <a:t>(Public Preview)</a:t>
            </a:r>
          </a:p>
          <a:p>
            <a:pPr lvl="1"/>
            <a:endParaRPr lang="en-US" sz="1200" b="1">
              <a:latin typeface="Segoe UI Semibold"/>
              <a:cs typeface="Segoe UI Semibold"/>
            </a:endParaRPr>
          </a:p>
          <a:p>
            <a:pPr lvl="1"/>
            <a:r>
              <a:rPr lang="en-US" sz="1200" b="1">
                <a:latin typeface="Segoe UI Semibold"/>
                <a:cs typeface="Segoe UI Semibold"/>
              </a:rPr>
              <a:t>Sensitivity labels with Protection for Files </a:t>
            </a:r>
            <a:r>
              <a:rPr lang="en-US" sz="1200" b="1">
                <a:latin typeface="Segoe UI Light" panose="020B0502040204020203" pitchFamily="34" charset="0"/>
                <a:cs typeface="Segoe UI Light" panose="020B0502040204020203" pitchFamily="34" charset="0"/>
              </a:rPr>
              <a:t>(Public Preview)</a:t>
            </a:r>
          </a:p>
          <a:p>
            <a:pPr lvl="1"/>
            <a:endParaRPr lang="en-US" sz="1200" b="1">
              <a:latin typeface="Segoe UI Semibold"/>
              <a:cs typeface="Segoe UI Semibold"/>
            </a:endParaRPr>
          </a:p>
          <a:p>
            <a:pPr lvl="1"/>
            <a:r>
              <a:rPr lang="en-US" sz="1200" b="1">
                <a:solidFill>
                  <a:schemeClr val="tx1"/>
                </a:solidFill>
                <a:latin typeface="Segoe UI Semibold"/>
                <a:ea typeface="+mn-lt"/>
                <a:cs typeface="Segoe UI Semibold"/>
              </a:rPr>
              <a:t>SPO Auto Classification with Sensitivity Labels </a:t>
            </a:r>
          </a:p>
          <a:p>
            <a:pPr marL="228600" lvl="1" indent="0">
              <a:buNone/>
            </a:pPr>
            <a:r>
              <a:rPr lang="en-US" sz="1200" b="1">
                <a:solidFill>
                  <a:schemeClr val="tx1"/>
                </a:solidFill>
                <a:latin typeface="Segoe UI Semibold"/>
                <a:ea typeface="+mn-lt"/>
                <a:cs typeface="Segoe UI Semibold"/>
              </a:rPr>
              <a:t>     </a:t>
            </a:r>
            <a:r>
              <a:rPr lang="en-US" sz="1200" b="1">
                <a:solidFill>
                  <a:schemeClr val="tx1"/>
                </a:solidFill>
                <a:latin typeface="Segoe UI Light" panose="020B0502040204020203" pitchFamily="34" charset="0"/>
                <a:ea typeface="+mn-lt"/>
                <a:cs typeface="Segoe UI Light" panose="020B0502040204020203" pitchFamily="34" charset="0"/>
              </a:rPr>
              <a:t>(Private Preview)</a:t>
            </a:r>
          </a:p>
          <a:p>
            <a:pPr marL="228600" lvl="1" indent="0">
              <a:buNone/>
            </a:pPr>
            <a:endParaRPr lang="en-US" sz="1200" b="1">
              <a:latin typeface="Segoe UI Semibold"/>
              <a:cs typeface="Segoe UI Semibold"/>
            </a:endParaRPr>
          </a:p>
          <a:p>
            <a:pPr marL="228600" lvl="1" indent="0">
              <a:buNone/>
            </a:pPr>
            <a:r>
              <a:rPr lang="en-US" sz="1200" b="1">
                <a:latin typeface="Segoe UI Semibold"/>
                <a:cs typeface="Segoe UI Semibold"/>
              </a:rPr>
              <a:t>Policies</a:t>
            </a:r>
          </a:p>
          <a:p>
            <a:pPr lvl="1"/>
            <a:r>
              <a:rPr lang="en-US" sz="1200" b="1">
                <a:latin typeface="Segoe UI Semibold"/>
                <a:cs typeface="Segoe UI Semibold"/>
              </a:rPr>
              <a:t>Automatic expiration of external user access </a:t>
            </a:r>
            <a:r>
              <a:rPr lang="en-US" sz="1200" b="1">
                <a:latin typeface="Segoe UI Light" panose="020B0502040204020203" pitchFamily="34" charset="0"/>
                <a:cs typeface="Segoe UI Light" panose="020B0502040204020203" pitchFamily="34" charset="0"/>
              </a:rPr>
              <a:t>(GA)</a:t>
            </a:r>
          </a:p>
          <a:p>
            <a:pPr marL="228600" lvl="1" indent="0">
              <a:buNone/>
            </a:pPr>
            <a:endParaRPr lang="en-US" sz="1200" b="1">
              <a:latin typeface="Segoe UI Semibold"/>
              <a:cs typeface="Segoe UI Semibold"/>
            </a:endParaRPr>
          </a:p>
          <a:p>
            <a:pPr lvl="1"/>
            <a:r>
              <a:rPr lang="en-US" sz="1200" b="1">
                <a:latin typeface="Segoe UI Semibold"/>
                <a:cs typeface="Segoe UI Semibold"/>
              </a:rPr>
              <a:t>DLP block external access by default for SharePoint </a:t>
            </a:r>
            <a:r>
              <a:rPr lang="en-US" sz="1200" b="1">
                <a:latin typeface="Segoe UI Light" panose="020B0502040204020203" pitchFamily="34" charset="0"/>
                <a:cs typeface="Segoe UI Light" panose="020B0502040204020203" pitchFamily="34" charset="0"/>
              </a:rPr>
              <a:t>(GA)</a:t>
            </a:r>
          </a:p>
          <a:p>
            <a:pPr marL="228600" lvl="1" indent="0">
              <a:buNone/>
            </a:pPr>
            <a:endParaRPr lang="en-US" sz="1200" b="1">
              <a:latin typeface="Segoe UI Semibold"/>
              <a:cs typeface="Segoe UI Semibold"/>
            </a:endParaRPr>
          </a:p>
          <a:p>
            <a:pPr marL="228600" lvl="1" indent="0">
              <a:buNone/>
            </a:pPr>
            <a:r>
              <a:rPr lang="en-US" sz="1200" b="1">
                <a:latin typeface="Segoe UI Semibold"/>
                <a:cs typeface="Segoe UI Semibold"/>
              </a:rPr>
              <a:t>Compliance</a:t>
            </a:r>
          </a:p>
          <a:p>
            <a:pPr lvl="1"/>
            <a:r>
              <a:rPr lang="en-US" sz="1200" b="1">
                <a:latin typeface="Segoe UI Semibold"/>
                <a:cs typeface="Segoe UI Semibold"/>
              </a:rPr>
              <a:t>Information Barriers </a:t>
            </a:r>
            <a:r>
              <a:rPr lang="en-US" sz="1200" b="1">
                <a:latin typeface="Segoe UI Light" panose="020B0502040204020203" pitchFamily="34" charset="0"/>
                <a:cs typeface="Segoe UI Light" panose="020B0502040204020203" pitchFamily="34" charset="0"/>
              </a:rPr>
              <a:t>(Private Preview)</a:t>
            </a:r>
          </a:p>
          <a:p>
            <a:pPr lvl="1"/>
            <a:endParaRPr lang="en-US" sz="1200" b="1">
              <a:latin typeface="Segoe UI Semibold"/>
              <a:cs typeface="Segoe UI Semibold"/>
            </a:endParaRPr>
          </a:p>
          <a:p>
            <a:pPr marL="228600" lvl="1" indent="0">
              <a:buNone/>
            </a:pPr>
            <a:r>
              <a:rPr lang="en-US" sz="1200" b="1">
                <a:latin typeface="Segoe UI Semibold"/>
                <a:cs typeface="Segoe UI Semibold"/>
              </a:rPr>
              <a:t>Sign-up for private previews at: </a:t>
            </a:r>
            <a:r>
              <a:rPr lang="en-US" sz="1200" b="1">
                <a:latin typeface="Segoe UI Semibold"/>
                <a:cs typeface="Segoe UI Semibold"/>
                <a:hlinkClick r:id="rId2"/>
              </a:rPr>
              <a:t>https://aka.ms/ODSPSecurityPreviews</a:t>
            </a:r>
            <a:r>
              <a:rPr lang="en-US" sz="1200" b="1">
                <a:latin typeface="Segoe UI Semibold"/>
                <a:cs typeface="Segoe UI Semibold"/>
              </a:rPr>
              <a:t> </a:t>
            </a:r>
          </a:p>
          <a:p>
            <a:pPr marL="228600" lvl="1" indent="0">
              <a:buNone/>
            </a:pPr>
            <a:endParaRPr lang="en-US" sz="1200" b="1">
              <a:latin typeface="Segoe UI Semibold"/>
              <a:cs typeface="Segoe UI Semibold"/>
            </a:endParaRPr>
          </a:p>
          <a:p>
            <a:pPr marL="228600" lvl="1" indent="0">
              <a:buNone/>
            </a:pPr>
            <a:r>
              <a:rPr lang="en-US" sz="1200" b="1">
                <a:latin typeface="Segoe UI Semibold"/>
                <a:cs typeface="Segoe UI Semibold"/>
              </a:rPr>
              <a:t>Learn more at: </a:t>
            </a:r>
            <a:r>
              <a:rPr lang="en-US" sz="1200" b="1">
                <a:latin typeface="Segoe UI Semibold"/>
                <a:cs typeface="Segoe UI Semibold"/>
                <a:hlinkClick r:id="rId3"/>
              </a:rPr>
              <a:t>https://aka.ms/ODSPSecurity19</a:t>
            </a:r>
            <a:r>
              <a:rPr lang="en-US" sz="1200" b="1">
                <a:latin typeface="Segoe UI Semibold"/>
                <a:cs typeface="Segoe UI Semibold"/>
              </a:rPr>
              <a:t> </a:t>
            </a:r>
          </a:p>
          <a:p>
            <a:pPr lvl="1"/>
            <a:endParaRPr lang="en-US" sz="1200" b="1">
              <a:latin typeface="Segoe UI Semibold"/>
              <a:cs typeface="Segoe UI Semibold"/>
            </a:endParaRPr>
          </a:p>
          <a:p>
            <a:pPr lvl="1"/>
            <a:endParaRPr lang="en-US" sz="1200" b="1">
              <a:latin typeface="Segoe UI Semibold"/>
              <a:cs typeface="Segoe UI Semibold"/>
            </a:endParaRPr>
          </a:p>
          <a:p>
            <a:pPr lvl="1"/>
            <a:endParaRPr lang="en-US" sz="1200" b="1">
              <a:latin typeface="Segoe UI Semibold"/>
              <a:cs typeface="Segoe UI Semibold"/>
            </a:endParaRPr>
          </a:p>
          <a:p>
            <a:pPr lvl="1"/>
            <a:endParaRPr lang="en-US" sz="1200" b="1">
              <a:latin typeface="Segoe UI Semibold"/>
              <a:cs typeface="Segoe UI Semibold"/>
            </a:endParaRPr>
          </a:p>
          <a:p>
            <a:pPr lvl="1"/>
            <a:endParaRPr lang="en-US" sz="1100">
              <a:latin typeface="Segoe UI Semilight" panose="020B0402040204020203" pitchFamily="34" charset="0"/>
              <a:cs typeface="Segoe UI Semilight" panose="020B0402040204020203" pitchFamily="34" charset="0"/>
            </a:endParaRPr>
          </a:p>
          <a:p>
            <a:pPr lvl="1"/>
            <a:endParaRPr lang="en-US" sz="1100">
              <a:latin typeface="Segoe UI Semilight" panose="020B0402040204020203" pitchFamily="34" charset="0"/>
              <a:cs typeface="Segoe UI Semilight" panose="020B0402040204020203" pitchFamily="34" charset="0"/>
            </a:endParaRPr>
          </a:p>
          <a:p>
            <a:pPr lvl="1"/>
            <a:endParaRPr lang="en-US" sz="1100">
              <a:latin typeface="Segoe UI Semilight"/>
              <a:cs typeface="Segoe UI Semilight"/>
            </a:endParaRPr>
          </a:p>
          <a:p>
            <a:pPr lvl="1"/>
            <a:endParaRPr lang="en-US" sz="1200">
              <a:latin typeface="Segoe UI Semibold"/>
              <a:cs typeface="Segoe UI Semibold"/>
            </a:endParaRPr>
          </a:p>
          <a:p>
            <a:pPr lvl="1"/>
            <a:endParaRPr lang="en-US" sz="1600">
              <a:cs typeface="Segoe UI"/>
            </a:endParaRPr>
          </a:p>
          <a:p>
            <a:pPr lvl="1"/>
            <a:endParaRPr lang="en-US" sz="1600">
              <a:cs typeface="Segoe UI"/>
            </a:endParaRPr>
          </a:p>
        </p:txBody>
      </p:sp>
      <p:sp>
        <p:nvSpPr>
          <p:cNvPr id="6" name="Text Placeholder 5">
            <a:extLst>
              <a:ext uri="{FF2B5EF4-FFF2-40B4-BE49-F238E27FC236}">
                <a16:creationId xmlns:a16="http://schemas.microsoft.com/office/drawing/2014/main" id="{96589A7D-A7C1-4380-84B3-3567E4F7593B}"/>
              </a:ext>
            </a:extLst>
          </p:cNvPr>
          <p:cNvSpPr>
            <a:spLocks noGrp="1"/>
          </p:cNvSpPr>
          <p:nvPr>
            <p:ph type="body" sz="quarter" idx="11"/>
          </p:nvPr>
        </p:nvSpPr>
        <p:spPr/>
        <p:txBody>
          <a:bodyPr vert="horz" wrap="square" lIns="182880" tIns="91440" rIns="182880" bIns="0" rtlCol="0" anchor="t">
            <a:noAutofit/>
          </a:bodyPr>
          <a:lstStyle/>
          <a:p>
            <a:pPr lvl="1"/>
            <a:r>
              <a:rPr lang="en-US" sz="1200" b="1">
                <a:latin typeface="Segoe UI Semibold"/>
                <a:cs typeface="Segoe UI Semibold"/>
              </a:rPr>
              <a:t>DLP block anonymous access for sensitive files </a:t>
            </a:r>
            <a:r>
              <a:rPr lang="en-US" sz="1200">
                <a:latin typeface="Segoe UI Light" panose="020B0502040204020203" pitchFamily="34" charset="0"/>
                <a:cs typeface="Segoe UI Light" panose="020B0502040204020203" pitchFamily="34" charset="0"/>
              </a:rPr>
              <a:t>(GA)</a:t>
            </a:r>
            <a:endParaRPr lang="en-US" sz="1200" b="1">
              <a:latin typeface="Segoe UI Semibold"/>
              <a:cs typeface="Segoe UI Semibold"/>
            </a:endParaRPr>
          </a:p>
          <a:p>
            <a:pPr lvl="1"/>
            <a:endParaRPr lang="en-US" sz="1200" b="1">
              <a:latin typeface="Segoe UI Semibold"/>
              <a:cs typeface="Segoe UI Semibold"/>
            </a:endParaRPr>
          </a:p>
          <a:p>
            <a:pPr lvl="1"/>
            <a:r>
              <a:rPr lang="en-US" sz="1200" b="1">
                <a:latin typeface="Segoe UI Semibold"/>
                <a:cs typeface="Segoe UI Semibold"/>
              </a:rPr>
              <a:t>Sensitivity labels for Sites and Office 365 Groups </a:t>
            </a:r>
            <a:r>
              <a:rPr lang="en-US" sz="1200">
                <a:latin typeface="Segoe UI Light" panose="020B0502040204020203" pitchFamily="34" charset="0"/>
                <a:cs typeface="Segoe UI Light" panose="020B0502040204020203" pitchFamily="34" charset="0"/>
              </a:rPr>
              <a:t>(GA)</a:t>
            </a:r>
          </a:p>
          <a:p>
            <a:pPr lvl="1"/>
            <a:endParaRPr lang="en-US" sz="1200" b="1">
              <a:latin typeface="Segoe UI Semibold"/>
              <a:cs typeface="Segoe UI Semibold"/>
            </a:endParaRPr>
          </a:p>
          <a:p>
            <a:pPr lvl="1"/>
            <a:r>
              <a:rPr lang="en-US" sz="1200" b="1">
                <a:latin typeface="Segoe UI Semibold"/>
                <a:cs typeface="Segoe UI Semibold"/>
              </a:rPr>
              <a:t>Sensitivity labels with Protection for Files </a:t>
            </a:r>
            <a:r>
              <a:rPr lang="en-US" sz="1200" b="1">
                <a:latin typeface="Segoe UI Light" panose="020B0502040204020203" pitchFamily="34" charset="0"/>
                <a:cs typeface="Segoe UI Light" panose="020B0502040204020203" pitchFamily="34" charset="0"/>
              </a:rPr>
              <a:t>(GA)</a:t>
            </a:r>
          </a:p>
          <a:p>
            <a:pPr lvl="1"/>
            <a:endParaRPr lang="en-US" sz="1200" b="1">
              <a:latin typeface="Segoe UI Semibold"/>
              <a:cs typeface="Segoe UI Semibold"/>
            </a:endParaRPr>
          </a:p>
          <a:p>
            <a:pPr lvl="1"/>
            <a:r>
              <a:rPr lang="en-US" sz="1200" b="1">
                <a:solidFill>
                  <a:schemeClr val="tx1"/>
                </a:solidFill>
                <a:latin typeface="Segoe UI Semibold"/>
                <a:ea typeface="+mn-lt"/>
                <a:cs typeface="Segoe UI Semibold"/>
              </a:rPr>
              <a:t>SPO Auto Classification with Sensitivity Labels </a:t>
            </a:r>
            <a:r>
              <a:rPr lang="en-US" sz="1200" b="1">
                <a:solidFill>
                  <a:schemeClr val="tx1"/>
                </a:solidFill>
                <a:latin typeface="Segoe UI Light" panose="020B0502040204020203" pitchFamily="34" charset="0"/>
                <a:ea typeface="+mn-lt"/>
                <a:cs typeface="Segoe UI Light" panose="020B0502040204020203" pitchFamily="34" charset="0"/>
              </a:rPr>
              <a:t>(GA)</a:t>
            </a:r>
          </a:p>
          <a:p>
            <a:pPr lvl="1"/>
            <a:endParaRPr lang="en-US" sz="1200" b="1">
              <a:latin typeface="Segoe UI Semibold"/>
              <a:cs typeface="Segoe UI Semibold"/>
            </a:endParaRPr>
          </a:p>
          <a:p>
            <a:pPr lvl="1"/>
            <a:endParaRPr lang="en-US" sz="1200" b="1">
              <a:solidFill>
                <a:schemeClr val="tx1"/>
              </a:solidFill>
              <a:latin typeface="Segoe UI Semibold"/>
              <a:ea typeface="+mn-lt"/>
              <a:cs typeface="Segoe UI Semibold"/>
            </a:endParaRPr>
          </a:p>
          <a:p>
            <a:pPr marL="228600" lvl="1" indent="0">
              <a:buNone/>
            </a:pPr>
            <a:endParaRPr lang="en-US" sz="1200" b="1">
              <a:solidFill>
                <a:schemeClr val="tx1"/>
              </a:solidFill>
              <a:latin typeface="Segoe UI Semibold"/>
              <a:ea typeface="+mn-lt"/>
              <a:cs typeface="Segoe UI Semibold"/>
            </a:endParaRPr>
          </a:p>
          <a:p>
            <a:pPr lvl="1"/>
            <a:endParaRPr lang="en-US" sz="1200" b="1">
              <a:solidFill>
                <a:schemeClr val="tx1"/>
              </a:solidFill>
              <a:latin typeface="Segoe UI Semibold"/>
              <a:ea typeface="+mn-lt"/>
              <a:cs typeface="Segoe UI Semibold"/>
            </a:endParaRPr>
          </a:p>
          <a:p>
            <a:pPr lvl="1"/>
            <a:endParaRPr lang="en-US" sz="900" b="1">
              <a:solidFill>
                <a:schemeClr val="tx1"/>
              </a:solidFill>
              <a:latin typeface="Segoe UI Semibold" panose="020B0502040204020203" pitchFamily="34" charset="0"/>
              <a:ea typeface="+mn-lt"/>
              <a:cs typeface="Segoe UI Semibold" panose="020B0502040204020203" pitchFamily="34" charset="0"/>
            </a:endParaRPr>
          </a:p>
          <a:p>
            <a:pPr lvl="1"/>
            <a:endParaRPr lang="en-US" sz="1200">
              <a:solidFill>
                <a:schemeClr val="tx1"/>
              </a:solidFill>
              <a:cs typeface="Segoe UI"/>
            </a:endParaRPr>
          </a:p>
          <a:p>
            <a:pPr lvl="1"/>
            <a:endParaRPr lang="en-US" sz="1200">
              <a:solidFill>
                <a:schemeClr val="tx1"/>
              </a:solidFill>
              <a:cs typeface="Segoe UI"/>
            </a:endParaRPr>
          </a:p>
          <a:p>
            <a:pPr lvl="1"/>
            <a:endParaRPr lang="en-US" sz="1200">
              <a:solidFill>
                <a:schemeClr val="tx1"/>
              </a:solidFill>
              <a:cs typeface="Segoe UI"/>
            </a:endParaRPr>
          </a:p>
          <a:p>
            <a:pPr lvl="1"/>
            <a:endParaRPr lang="en-US" sz="1200">
              <a:solidFill>
                <a:schemeClr val="tx1"/>
              </a:solidFill>
              <a:cs typeface="Segoe UI"/>
            </a:endParaRPr>
          </a:p>
        </p:txBody>
      </p:sp>
      <p:sp>
        <p:nvSpPr>
          <p:cNvPr id="8" name="Text Placeholder 7">
            <a:extLst>
              <a:ext uri="{FF2B5EF4-FFF2-40B4-BE49-F238E27FC236}">
                <a16:creationId xmlns:a16="http://schemas.microsoft.com/office/drawing/2014/main" id="{718D8535-6D00-48AC-A543-D0D176AEEF93}"/>
              </a:ext>
            </a:extLst>
          </p:cNvPr>
          <p:cNvSpPr>
            <a:spLocks noGrp="1"/>
          </p:cNvSpPr>
          <p:nvPr>
            <p:ph type="body" sz="quarter" idx="13"/>
          </p:nvPr>
        </p:nvSpPr>
        <p:spPr/>
        <p:txBody>
          <a:bodyPr/>
          <a:lstStyle/>
          <a:p>
            <a:r>
              <a:rPr lang="en-US"/>
              <a:t>Available soon</a:t>
            </a:r>
          </a:p>
        </p:txBody>
      </p:sp>
      <p:sp>
        <p:nvSpPr>
          <p:cNvPr id="9" name="Text Placeholder 8">
            <a:extLst>
              <a:ext uri="{FF2B5EF4-FFF2-40B4-BE49-F238E27FC236}">
                <a16:creationId xmlns:a16="http://schemas.microsoft.com/office/drawing/2014/main" id="{D50BFD48-4F7F-4EFC-ADFD-2E9FDB84B864}"/>
              </a:ext>
            </a:extLst>
          </p:cNvPr>
          <p:cNvSpPr>
            <a:spLocks noGrp="1"/>
          </p:cNvSpPr>
          <p:nvPr>
            <p:ph type="body" sz="quarter" idx="14"/>
          </p:nvPr>
        </p:nvSpPr>
        <p:spPr/>
        <p:txBody>
          <a:bodyPr/>
          <a:lstStyle/>
          <a:p>
            <a:r>
              <a:rPr lang="en-US"/>
              <a:t>Early next year</a:t>
            </a:r>
          </a:p>
        </p:txBody>
      </p:sp>
      <p:sp>
        <p:nvSpPr>
          <p:cNvPr id="7" name="Text Placeholder 6">
            <a:extLst>
              <a:ext uri="{FF2B5EF4-FFF2-40B4-BE49-F238E27FC236}">
                <a16:creationId xmlns:a16="http://schemas.microsoft.com/office/drawing/2014/main" id="{3FBB3AD5-7F18-48BB-B0C1-5F8EE3E2584C}"/>
              </a:ext>
            </a:extLst>
          </p:cNvPr>
          <p:cNvSpPr>
            <a:spLocks noGrp="1"/>
          </p:cNvSpPr>
          <p:nvPr>
            <p:ph type="body" sz="quarter" idx="15"/>
          </p:nvPr>
        </p:nvSpPr>
        <p:spPr/>
        <p:txBody>
          <a:bodyPr vert="horz" wrap="square" lIns="182880" tIns="91440" rIns="182880" bIns="0" rtlCol="0" anchor="t">
            <a:noAutofit/>
          </a:bodyPr>
          <a:lstStyle/>
          <a:p>
            <a:pPr marL="171450" indent="-171450">
              <a:buFont typeface="Arial" panose="020B0604020202020204" pitchFamily="34" charset="0"/>
              <a:buChar char="•"/>
            </a:pPr>
            <a:r>
              <a:rPr lang="en-US" sz="1200" b="1">
                <a:solidFill>
                  <a:schemeClr val="tx1"/>
                </a:solidFill>
                <a:latin typeface="Segoe UI Semibold"/>
                <a:cs typeface="Segoe UI Semibold"/>
              </a:rPr>
              <a:t>Granular conditional access at site level with MFA (Multi-factor-authentication)</a:t>
            </a:r>
          </a:p>
          <a:p>
            <a:pPr marL="171450" indent="-171450">
              <a:buFont typeface="Arial" panose="020B0604020202020204" pitchFamily="34" charset="0"/>
              <a:buChar char="•"/>
            </a:pPr>
            <a:r>
              <a:rPr lang="en-US" sz="1200" b="1">
                <a:solidFill>
                  <a:schemeClr val="tx1"/>
                </a:solidFill>
                <a:latin typeface="Segoe UI Semibold"/>
                <a:cs typeface="Segoe UI Semibold"/>
              </a:rPr>
              <a:t>Office 365 unified instant access revocation</a:t>
            </a:r>
          </a:p>
          <a:p>
            <a:pPr marL="171450" indent="-171450">
              <a:buFont typeface="Arial" panose="020B0604020202020204" pitchFamily="34" charset="0"/>
              <a:buChar char="•"/>
            </a:pPr>
            <a:r>
              <a:rPr lang="en-US" sz="1200" b="1">
                <a:solidFill>
                  <a:schemeClr val="tx1"/>
                </a:solidFill>
                <a:latin typeface="Segoe UI Semibold"/>
                <a:cs typeface="Segoe UI Semibold"/>
              </a:rPr>
              <a:t>Conditional access for Office 365 App Group</a:t>
            </a:r>
            <a:endParaRPr lang="en-US" sz="1200" b="1">
              <a:latin typeface="Segoe UI Semibold"/>
              <a:cs typeface="Segoe UI Semibold"/>
            </a:endParaRPr>
          </a:p>
        </p:txBody>
      </p:sp>
      <p:sp>
        <p:nvSpPr>
          <p:cNvPr id="10" name="Text Placeholder 9">
            <a:extLst>
              <a:ext uri="{FF2B5EF4-FFF2-40B4-BE49-F238E27FC236}">
                <a16:creationId xmlns:a16="http://schemas.microsoft.com/office/drawing/2014/main" id="{2676D0FC-8ACD-482B-B53B-2FC4DCF61B55}"/>
              </a:ext>
            </a:extLst>
          </p:cNvPr>
          <p:cNvSpPr>
            <a:spLocks noGrp="1"/>
          </p:cNvSpPr>
          <p:nvPr>
            <p:ph type="body" sz="quarter" idx="16"/>
          </p:nvPr>
        </p:nvSpPr>
        <p:spPr/>
        <p:txBody>
          <a:bodyPr/>
          <a:lstStyle/>
          <a:p>
            <a:r>
              <a:rPr lang="en-US"/>
              <a:t>Top of mind</a:t>
            </a:r>
          </a:p>
        </p:txBody>
      </p:sp>
    </p:spTree>
    <p:extLst>
      <p:ext uri="{BB962C8B-B14F-4D97-AF65-F5344CB8AC3E}">
        <p14:creationId xmlns:p14="http://schemas.microsoft.com/office/powerpoint/2010/main" val="18952157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6549B-B204-45E6-9EB5-C951D0217D7B}"/>
              </a:ext>
            </a:extLst>
          </p:cNvPr>
          <p:cNvSpPr>
            <a:spLocks noGrp="1"/>
          </p:cNvSpPr>
          <p:nvPr>
            <p:ph type="title"/>
          </p:nvPr>
        </p:nvSpPr>
        <p:spPr/>
        <p:txBody>
          <a:bodyPr/>
          <a:lstStyle/>
          <a:p>
            <a:r>
              <a:rPr lang="en-US" dirty="0"/>
              <a:t>SharePoint and OneDrive Admin</a:t>
            </a:r>
          </a:p>
        </p:txBody>
      </p:sp>
      <p:sp>
        <p:nvSpPr>
          <p:cNvPr id="4" name="Text Placeholder 4">
            <a:extLst>
              <a:ext uri="{FF2B5EF4-FFF2-40B4-BE49-F238E27FC236}">
                <a16:creationId xmlns:a16="http://schemas.microsoft.com/office/drawing/2014/main" id="{E85F2DFB-613D-44CA-A05D-E3A7A0DC1277}"/>
              </a:ext>
            </a:extLst>
          </p:cNvPr>
          <p:cNvSpPr>
            <a:spLocks noGrp="1"/>
          </p:cNvSpPr>
          <p:nvPr/>
        </p:nvSpPr>
        <p:spPr>
          <a:xfrm>
            <a:off x="402165" y="1703773"/>
            <a:ext cx="3615267" cy="4876800"/>
          </a:xfrm>
          <a:prstGeom prst="rect">
            <a:avLst/>
          </a:prstGeom>
          <a:solidFill>
            <a:srgbClr val="0078D4">
              <a:alpha val="20000"/>
            </a:srgbClr>
          </a:solidFill>
        </p:spPr>
        <p:txBody>
          <a:bodyPr vert="horz" wrap="square" lIns="182880" tIns="91440" rIns="182880" bIns="0" rtlCol="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lang="en-US" sz="1800" kern="1200" spc="0" baseline="0">
                <a:solidFill>
                  <a:schemeClr val="tx1"/>
                </a:solidFill>
                <a:latin typeface="+mn-lt"/>
                <a:ea typeface="+mn-ea"/>
                <a:cs typeface="+mn-cs"/>
              </a:defRPr>
            </a:lvl2pPr>
            <a:lvl3pPr marL="0" marR="0" indent="0" algn="l" defTabSz="932742" rtl="0" eaLnBrk="1" fontAlgn="auto" latinLnBrk="0" hangingPunct="1">
              <a:lnSpc>
                <a:spcPct val="90000"/>
              </a:lnSpc>
              <a:spcBef>
                <a:spcPts val="0"/>
              </a:spcBef>
              <a:spcAft>
                <a:spcPts val="600"/>
              </a:spcAft>
              <a:buClrTx/>
              <a:buSzPct val="90000"/>
              <a:buFont typeface="Arial" pitchFamily="34" charset="0"/>
              <a:buNone/>
              <a:tabLst/>
              <a:defRPr lang="en-US" sz="1200" kern="1200" spc="0" baseline="0">
                <a:solidFill>
                  <a:schemeClr val="tx1"/>
                </a:soli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1200"/>
              </a:spcBef>
              <a:spcAft>
                <a:spcPts val="600"/>
              </a:spcAft>
              <a:buClrTx/>
              <a:buSzPct val="90000"/>
              <a:buFont typeface="Arial" pitchFamily="34" charset="0"/>
              <a:buNone/>
              <a:tabLst/>
              <a:defRPr/>
            </a:pPr>
            <a:r>
              <a:rPr kumimoji="0" lang="en-US" sz="2000" b="0" i="0" u="none" strike="noStrike" kern="1200" cap="none" spc="0" normalizeH="0" baseline="0" noProof="0">
                <a:ln>
                  <a:noFill/>
                </a:ln>
                <a:gradFill>
                  <a:gsLst>
                    <a:gs pos="1250">
                      <a:srgbClr val="000000"/>
                    </a:gs>
                    <a:gs pos="99000">
                      <a:srgbClr val="000000"/>
                    </a:gs>
                  </a:gsLst>
                  <a:lin ang="5400000" scaled="0"/>
                </a:gradFill>
                <a:effectLst/>
                <a:uLnTx/>
                <a:uFillTx/>
                <a:latin typeface="Segoe UI Semibold"/>
                <a:ea typeface="+mn-ea"/>
                <a:cs typeface="+mn-cs"/>
              </a:rPr>
              <a:t>SharePoint Admin UX</a:t>
            </a:r>
          </a:p>
          <a:p>
            <a:pPr lvl="1">
              <a:lnSpc>
                <a:spcPct val="150000"/>
              </a:lnSpc>
            </a:pPr>
            <a:r>
              <a:rPr lang="en-US"/>
              <a:t>Advanced sharing settings </a:t>
            </a:r>
          </a:p>
          <a:p>
            <a:pPr lvl="2"/>
            <a:r>
              <a:rPr lang="en-US"/>
              <a:t>In the Active Sites page</a:t>
            </a:r>
          </a:p>
          <a:p>
            <a:pPr lvl="1">
              <a:lnSpc>
                <a:spcPct val="150000"/>
              </a:lnSpc>
            </a:pPr>
            <a:r>
              <a:rPr lang="en-US"/>
              <a:t>Change Site URL </a:t>
            </a:r>
            <a:r>
              <a:rPr lang="en-US" sz="1200"/>
              <a:t>Available now</a:t>
            </a:r>
          </a:p>
          <a:p>
            <a:pPr lvl="1">
              <a:lnSpc>
                <a:spcPct val="150000"/>
              </a:lnSpc>
            </a:pPr>
            <a:r>
              <a:rPr lang="en-US"/>
              <a:t>Replace Root site </a:t>
            </a:r>
            <a:r>
              <a:rPr lang="en-US" sz="1200"/>
              <a:t>in</a:t>
            </a:r>
            <a:r>
              <a:rPr lang="en-US"/>
              <a:t> </a:t>
            </a:r>
            <a:r>
              <a:rPr lang="en-US" sz="1200"/>
              <a:t>PowerShell now</a:t>
            </a:r>
          </a:p>
          <a:p>
            <a:pPr lvl="1">
              <a:lnSpc>
                <a:spcPct val="150000"/>
              </a:lnSpc>
            </a:pPr>
            <a:r>
              <a:rPr lang="en-US"/>
              <a:t>New site panels</a:t>
            </a:r>
          </a:p>
          <a:p>
            <a:pPr lvl="2"/>
            <a:r>
              <a:rPr lang="en-US"/>
              <a:t>General, Activity, Permissions and Policies</a:t>
            </a:r>
          </a:p>
          <a:p>
            <a:pPr lvl="1">
              <a:lnSpc>
                <a:spcPct val="150000"/>
              </a:lnSpc>
            </a:pPr>
            <a:r>
              <a:rPr lang="en-US"/>
              <a:t>Bulk operations</a:t>
            </a:r>
          </a:p>
          <a:p>
            <a:pPr lvl="1">
              <a:lnSpc>
                <a:spcPct val="100000"/>
              </a:lnSpc>
            </a:pPr>
            <a:r>
              <a:rPr lang="en-US" sz="1200"/>
              <a:t>hub site association, Sharing and Delete </a:t>
            </a:r>
          </a:p>
          <a:p>
            <a:pPr lvl="1">
              <a:lnSpc>
                <a:spcPct val="150000"/>
              </a:lnSpc>
            </a:pPr>
            <a:r>
              <a:rPr lang="en-US"/>
              <a:t>Settings page</a:t>
            </a:r>
          </a:p>
          <a:p>
            <a:pPr lvl="2"/>
            <a:r>
              <a:rPr lang="en-US"/>
              <a:t>Updated settings page</a:t>
            </a:r>
          </a:p>
          <a:p>
            <a:pPr lvl="1">
              <a:lnSpc>
                <a:spcPct val="150000"/>
              </a:lnSpc>
            </a:pPr>
            <a:r>
              <a:rPr lang="en-US"/>
              <a:t>Left Nav</a:t>
            </a:r>
          </a:p>
          <a:p>
            <a:pPr lvl="2"/>
            <a:r>
              <a:rPr lang="en-US"/>
              <a:t>Customizable and collapsible Left Nav</a:t>
            </a:r>
          </a:p>
          <a:p>
            <a:pPr lvl="1">
              <a:lnSpc>
                <a:spcPct val="100000"/>
              </a:lnSpc>
            </a:pPr>
            <a:endParaRPr lang="en-US" sz="1200"/>
          </a:p>
        </p:txBody>
      </p:sp>
      <p:sp>
        <p:nvSpPr>
          <p:cNvPr id="5" name="Text Placeholder 5">
            <a:extLst>
              <a:ext uri="{FF2B5EF4-FFF2-40B4-BE49-F238E27FC236}">
                <a16:creationId xmlns:a16="http://schemas.microsoft.com/office/drawing/2014/main" id="{96589A7D-A7C1-4380-84B3-3567E4F7593B}"/>
              </a:ext>
            </a:extLst>
          </p:cNvPr>
          <p:cNvSpPr>
            <a:spLocks noGrp="1"/>
          </p:cNvSpPr>
          <p:nvPr/>
        </p:nvSpPr>
        <p:spPr>
          <a:xfrm>
            <a:off x="4135967" y="1703773"/>
            <a:ext cx="3920066" cy="4876800"/>
          </a:xfrm>
          <a:prstGeom prst="rect">
            <a:avLst/>
          </a:prstGeom>
          <a:solidFill>
            <a:srgbClr val="0078D4">
              <a:alpha val="20000"/>
            </a:srgbClr>
          </a:solidFill>
        </p:spPr>
        <p:txBody>
          <a:bodyPr vert="horz" wrap="square" lIns="182880" tIns="91440" rIns="182880" bIns="0" rtlCol="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marR="0" indent="0" algn="l" defTabSz="932742" rtl="0" eaLnBrk="1" fontAlgn="auto" latinLnBrk="0" hangingPunct="1">
              <a:lnSpc>
                <a:spcPct val="90000"/>
              </a:lnSpc>
              <a:spcBef>
                <a:spcPts val="0"/>
              </a:spcBef>
              <a:spcAft>
                <a:spcPts val="600"/>
              </a:spcAft>
              <a:buClrTx/>
              <a:buSzPct val="90000"/>
              <a:buFont typeface="Arial" pitchFamily="34" charset="0"/>
              <a:buNone/>
              <a:tabLst/>
              <a:defRPr lang="en-US" sz="1200" kern="1200" spc="0" baseline="0" dirty="0" smtClean="0">
                <a:gradFill>
                  <a:gsLst>
                    <a:gs pos="1250">
                      <a:schemeClr val="tx2"/>
                    </a:gs>
                    <a:gs pos="100000">
                      <a:schemeClr val="tx2"/>
                    </a:gs>
                  </a:gsLst>
                  <a:lin ang="5400000" scaled="0"/>
                </a:gra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50000"/>
              </a:lnSpc>
            </a:pPr>
            <a:r>
              <a:rPr lang="en-US" dirty="0"/>
              <a:t>Customizable Home page</a:t>
            </a:r>
          </a:p>
          <a:p>
            <a:pPr lvl="2"/>
            <a:r>
              <a:rPr lang="en-US" dirty="0"/>
              <a:t>A modern dashboard with customizable cards</a:t>
            </a:r>
          </a:p>
          <a:p>
            <a:pPr lvl="1">
              <a:lnSpc>
                <a:spcPct val="100000"/>
              </a:lnSpc>
            </a:pPr>
            <a:r>
              <a:rPr lang="en-US" dirty="0"/>
              <a:t>Global Reader Role</a:t>
            </a:r>
          </a:p>
          <a:p>
            <a:pPr lvl="2"/>
            <a:r>
              <a:rPr lang="en-US" dirty="0"/>
              <a:t>Read only role in SharePoint admin center</a:t>
            </a:r>
          </a:p>
          <a:p>
            <a:pPr lvl="1">
              <a:lnSpc>
                <a:spcPct val="150000"/>
              </a:lnSpc>
            </a:pPr>
            <a:r>
              <a:rPr lang="en-US" dirty="0"/>
              <a:t>Productivity and Network score</a:t>
            </a:r>
          </a:p>
          <a:p>
            <a:pPr lvl="2"/>
            <a:r>
              <a:rPr lang="en-US" dirty="0"/>
              <a:t>A dedicated score to track productivity</a:t>
            </a:r>
          </a:p>
          <a:p>
            <a:pPr lvl="1">
              <a:lnSpc>
                <a:spcPct val="150000"/>
              </a:lnSpc>
            </a:pPr>
            <a:r>
              <a:rPr lang="en-US" dirty="0"/>
              <a:t>SharePoint migration center </a:t>
            </a:r>
          </a:p>
          <a:p>
            <a:pPr lvl="2"/>
            <a:r>
              <a:rPr lang="en-US" dirty="0"/>
              <a:t>Orchestrating large migrations of files </a:t>
            </a:r>
          </a:p>
          <a:p>
            <a:r>
              <a:rPr lang="en-US" dirty="0"/>
              <a:t>Content Services admin</a:t>
            </a:r>
          </a:p>
          <a:p>
            <a:pPr lvl="1">
              <a:lnSpc>
                <a:spcPct val="150000"/>
              </a:lnSpc>
            </a:pPr>
            <a:r>
              <a:rPr lang="en-US" dirty="0"/>
              <a:t>Term store </a:t>
            </a:r>
            <a:r>
              <a:rPr lang="en-US" sz="1200" dirty="0"/>
              <a:t>New Terms Store admin</a:t>
            </a:r>
          </a:p>
          <a:p>
            <a:pPr lvl="1">
              <a:lnSpc>
                <a:spcPct val="150000"/>
              </a:lnSpc>
            </a:pPr>
            <a:r>
              <a:rPr lang="en-US" dirty="0"/>
              <a:t>Content Type </a:t>
            </a:r>
            <a:r>
              <a:rPr lang="en-US" sz="1200" dirty="0"/>
              <a:t>New Content Type gallery </a:t>
            </a:r>
          </a:p>
          <a:p>
            <a:pPr lvl="1">
              <a:lnSpc>
                <a:spcPct val="150000"/>
              </a:lnSpc>
            </a:pPr>
            <a:r>
              <a:rPr lang="en-US" dirty="0"/>
              <a:t>Analytics </a:t>
            </a:r>
            <a:r>
              <a:rPr lang="en-US" sz="1200" dirty="0"/>
              <a:t>New Terms and Content type insights </a:t>
            </a:r>
            <a:br>
              <a:rPr lang="en-US" dirty="0"/>
            </a:br>
            <a:br>
              <a:rPr lang="en-US" dirty="0"/>
            </a:br>
            <a:endParaRPr lang="en-US" dirty="0"/>
          </a:p>
          <a:p>
            <a:pPr lvl="2"/>
            <a:endParaRPr lang="en-US" dirty="0"/>
          </a:p>
        </p:txBody>
      </p:sp>
      <p:sp>
        <p:nvSpPr>
          <p:cNvPr id="6" name="Text Placeholder 7">
            <a:extLst>
              <a:ext uri="{FF2B5EF4-FFF2-40B4-BE49-F238E27FC236}">
                <a16:creationId xmlns:a16="http://schemas.microsoft.com/office/drawing/2014/main" id="{718D8535-6D00-48AC-A543-D0D176AEEF93}"/>
              </a:ext>
            </a:extLst>
          </p:cNvPr>
          <p:cNvSpPr>
            <a:spLocks noGrp="1"/>
          </p:cNvSpPr>
          <p:nvPr/>
        </p:nvSpPr>
        <p:spPr>
          <a:xfrm>
            <a:off x="402165" y="1170373"/>
            <a:ext cx="3615267" cy="533400"/>
          </a:xfrm>
          <a:prstGeom prst="rect">
            <a:avLst/>
          </a:prstGeom>
          <a:solidFill>
            <a:srgbClr val="0078D4"/>
          </a:solidFill>
        </p:spPr>
        <p:txBody>
          <a:bodyPr vert="horz" wrap="square" lIns="182880" tIns="0" rIns="182880" bIns="0" rtlCol="0" anchor="ctr" anchorCtr="0">
            <a:noAutofit/>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800" kern="1200" spc="0" baseline="0">
                <a:solidFill>
                  <a:schemeClr val="bg1"/>
                </a:solidFill>
                <a:latin typeface="+mj-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solidFill>
                  <a:schemeClr val="tx1"/>
                </a:solidFill>
                <a:latin typeface="+mn-lt"/>
                <a:ea typeface="+mn-ea"/>
                <a:cs typeface="+mn-cs"/>
              </a:defRPr>
            </a:lvl2pPr>
            <a:lvl3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solidFill>
                  <a:schemeClr val="tx1"/>
                </a:soli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Available Soon</a:t>
            </a:r>
          </a:p>
        </p:txBody>
      </p:sp>
      <p:sp>
        <p:nvSpPr>
          <p:cNvPr id="7" name="Text Placeholder 8">
            <a:extLst>
              <a:ext uri="{FF2B5EF4-FFF2-40B4-BE49-F238E27FC236}">
                <a16:creationId xmlns:a16="http://schemas.microsoft.com/office/drawing/2014/main" id="{D50BFD48-4F7F-4EFC-ADFD-2E9FDB84B864}"/>
              </a:ext>
            </a:extLst>
          </p:cNvPr>
          <p:cNvSpPr>
            <a:spLocks noGrp="1"/>
          </p:cNvSpPr>
          <p:nvPr/>
        </p:nvSpPr>
        <p:spPr>
          <a:xfrm>
            <a:off x="4135966" y="1170373"/>
            <a:ext cx="3920067" cy="533400"/>
          </a:xfrm>
          <a:prstGeom prst="rect">
            <a:avLst/>
          </a:prstGeom>
          <a:solidFill>
            <a:srgbClr val="0078D4"/>
          </a:solidFill>
        </p:spPr>
        <p:txBody>
          <a:bodyPr vert="horz" wrap="square" lIns="182880" tIns="0" rIns="182880" bIns="0" rtlCol="0" anchor="ctr" anchorCtr="0">
            <a:noAutofit/>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800" kern="1200" spc="0" baseline="0">
                <a:solidFill>
                  <a:schemeClr val="bg1"/>
                </a:solidFill>
                <a:latin typeface="+mj-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solidFill>
                  <a:schemeClr val="tx1"/>
                </a:solidFill>
                <a:latin typeface="+mn-lt"/>
                <a:ea typeface="+mn-ea"/>
                <a:cs typeface="+mn-cs"/>
              </a:defRPr>
            </a:lvl2pPr>
            <a:lvl3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solidFill>
                  <a:schemeClr val="tx1"/>
                </a:soli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Next Year</a:t>
            </a:r>
          </a:p>
        </p:txBody>
      </p:sp>
      <p:sp>
        <p:nvSpPr>
          <p:cNvPr id="8" name="Text Placeholder 6">
            <a:extLst>
              <a:ext uri="{FF2B5EF4-FFF2-40B4-BE49-F238E27FC236}">
                <a16:creationId xmlns:a16="http://schemas.microsoft.com/office/drawing/2014/main" id="{3FBB3AD5-7F18-48BB-B0C1-5F8EE3E2584C}"/>
              </a:ext>
            </a:extLst>
          </p:cNvPr>
          <p:cNvSpPr>
            <a:spLocks noGrp="1"/>
          </p:cNvSpPr>
          <p:nvPr/>
        </p:nvSpPr>
        <p:spPr>
          <a:xfrm>
            <a:off x="8174566" y="1703773"/>
            <a:ext cx="3505200" cy="4876800"/>
          </a:xfrm>
          <a:prstGeom prst="rect">
            <a:avLst/>
          </a:prstGeom>
          <a:solidFill>
            <a:srgbClr val="0078D4">
              <a:alpha val="20000"/>
            </a:srgbClr>
          </a:solidFill>
        </p:spPr>
        <p:txBody>
          <a:bodyPr vert="horz" wrap="square" lIns="182880" tIns="91440" rIns="182880" bIns="0" rtlCol="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marR="0" indent="0" algn="l" defTabSz="932742" rtl="0" eaLnBrk="1" fontAlgn="auto" latinLnBrk="0" hangingPunct="1">
              <a:lnSpc>
                <a:spcPct val="90000"/>
              </a:lnSpc>
              <a:spcBef>
                <a:spcPts val="0"/>
              </a:spcBef>
              <a:spcAft>
                <a:spcPts val="600"/>
              </a:spcAft>
              <a:buClrTx/>
              <a:buSzPct val="90000"/>
              <a:buFont typeface="Arial" pitchFamily="34" charset="0"/>
              <a:buNone/>
              <a:tabLst/>
              <a:defRPr lang="en-US" sz="1200" kern="1200" spc="0" baseline="0" dirty="0" smtClean="0">
                <a:gradFill>
                  <a:gsLst>
                    <a:gs pos="1250">
                      <a:schemeClr val="tx2"/>
                    </a:gs>
                    <a:gs pos="100000">
                      <a:schemeClr val="tx2"/>
                    </a:gs>
                  </a:gsLst>
                  <a:lin ang="5400000" scaled="0"/>
                </a:gra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50000"/>
              </a:lnSpc>
            </a:pPr>
            <a:r>
              <a:rPr lang="en-US"/>
              <a:t>Retire the classic admin</a:t>
            </a:r>
          </a:p>
          <a:p>
            <a:pPr lvl="1"/>
            <a:r>
              <a:rPr lang="en-US"/>
              <a:t>Modernize the remaining admin experiences</a:t>
            </a:r>
          </a:p>
          <a:p>
            <a:pPr lvl="1"/>
            <a:endParaRPr lang="en-US"/>
          </a:p>
          <a:p>
            <a:pPr lvl="1"/>
            <a:endParaRPr lang="en-US"/>
          </a:p>
          <a:p>
            <a:pPr lvl="1"/>
            <a:endParaRPr lang="en-US"/>
          </a:p>
        </p:txBody>
      </p:sp>
      <p:sp>
        <p:nvSpPr>
          <p:cNvPr id="9" name="Text Placeholder 9">
            <a:extLst>
              <a:ext uri="{FF2B5EF4-FFF2-40B4-BE49-F238E27FC236}">
                <a16:creationId xmlns:a16="http://schemas.microsoft.com/office/drawing/2014/main" id="{2676D0FC-8ACD-482B-B53B-2FC4DCF61B55}"/>
              </a:ext>
            </a:extLst>
          </p:cNvPr>
          <p:cNvSpPr>
            <a:spLocks noGrp="1"/>
          </p:cNvSpPr>
          <p:nvPr/>
        </p:nvSpPr>
        <p:spPr>
          <a:xfrm>
            <a:off x="8174564" y="1170373"/>
            <a:ext cx="3505201" cy="533400"/>
          </a:xfrm>
          <a:prstGeom prst="rect">
            <a:avLst/>
          </a:prstGeom>
          <a:solidFill>
            <a:srgbClr val="0078D4"/>
          </a:solidFill>
        </p:spPr>
        <p:txBody>
          <a:bodyPr vert="horz" wrap="square" lIns="182880" tIns="0" rIns="182880" bIns="0" rtlCol="0" anchor="ctr" anchorCtr="0">
            <a:noAutofit/>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800" kern="1200" spc="0" baseline="0">
                <a:solidFill>
                  <a:schemeClr val="bg1"/>
                </a:solidFill>
                <a:latin typeface="+mj-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solidFill>
                  <a:schemeClr val="tx1"/>
                </a:solidFill>
                <a:latin typeface="+mn-lt"/>
                <a:ea typeface="+mn-ea"/>
                <a:cs typeface="+mn-cs"/>
              </a:defRPr>
            </a:lvl2pPr>
            <a:lvl3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solidFill>
                  <a:schemeClr val="tx1"/>
                </a:soli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Top of mind</a:t>
            </a:r>
          </a:p>
        </p:txBody>
      </p:sp>
    </p:spTree>
    <p:extLst>
      <p:ext uri="{BB962C8B-B14F-4D97-AF65-F5344CB8AC3E}">
        <p14:creationId xmlns:p14="http://schemas.microsoft.com/office/powerpoint/2010/main" val="24407175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1E1CCC-AFAB-4CF8-8386-45462DA4C8F2}"/>
              </a:ext>
            </a:extLst>
          </p:cNvPr>
          <p:cNvSpPr>
            <a:spLocks noGrp="1"/>
          </p:cNvSpPr>
          <p:nvPr>
            <p:ph type="title"/>
          </p:nvPr>
        </p:nvSpPr>
        <p:spPr/>
        <p:txBody>
          <a:bodyPr/>
          <a:lstStyle/>
          <a:p>
            <a:r>
              <a:rPr lang="en-US" dirty="0">
                <a:cs typeface="Segoe UI"/>
              </a:rPr>
              <a:t>Migration</a:t>
            </a:r>
            <a:endParaRPr lang="en-US" dirty="0"/>
          </a:p>
        </p:txBody>
      </p:sp>
      <p:sp>
        <p:nvSpPr>
          <p:cNvPr id="5" name="Text Placeholder 4">
            <a:extLst>
              <a:ext uri="{FF2B5EF4-FFF2-40B4-BE49-F238E27FC236}">
                <a16:creationId xmlns:a16="http://schemas.microsoft.com/office/drawing/2014/main" id="{E85F2DFB-613D-44CA-A05D-E3A7A0DC1277}"/>
              </a:ext>
            </a:extLst>
          </p:cNvPr>
          <p:cNvSpPr>
            <a:spLocks noGrp="1"/>
          </p:cNvSpPr>
          <p:nvPr>
            <p:ph type="body" sz="quarter" idx="10"/>
          </p:nvPr>
        </p:nvSpPr>
        <p:spPr>
          <a:xfrm>
            <a:off x="457199" y="1676400"/>
            <a:ext cx="3615267" cy="4876800"/>
          </a:xfrm>
        </p:spPr>
        <p:txBody>
          <a:bodyPr vert="horz" wrap="square" lIns="182880" tIns="91440" rIns="182880" bIns="0" rtlCol="0" anchor="t">
            <a:noAutofit/>
          </a:bodyPr>
          <a:lstStyle/>
          <a:p>
            <a:pPr>
              <a:lnSpc>
                <a:spcPct val="150000"/>
              </a:lnSpc>
              <a:defRPr/>
            </a:pPr>
            <a:r>
              <a:rPr lang="en-US">
                <a:gradFill>
                  <a:gsLst>
                    <a:gs pos="1250">
                      <a:srgbClr val="000000"/>
                    </a:gs>
                    <a:gs pos="99000">
                      <a:srgbClr val="000000"/>
                    </a:gs>
                  </a:gsLst>
                  <a:lin ang="5400000" scaled="0"/>
                </a:gradFill>
                <a:latin typeface="Segoe UI Semibold"/>
              </a:rPr>
              <a:t>SharePoint Migration Tool</a:t>
            </a:r>
            <a:endParaRPr lang="en-US">
              <a:ea typeface="+mn-ea"/>
              <a:cs typeface="+mn-cs"/>
            </a:endParaRPr>
          </a:p>
          <a:p>
            <a:pPr lvl="1">
              <a:lnSpc>
                <a:spcPct val="150000"/>
              </a:lnSpc>
            </a:pPr>
            <a:r>
              <a:rPr lang="en-US"/>
              <a:t>SharePoint 2010 site migration </a:t>
            </a:r>
            <a:endParaRPr lang="en-US">
              <a:cs typeface="Segoe UI"/>
            </a:endParaRPr>
          </a:p>
          <a:p>
            <a:pPr lvl="1">
              <a:lnSpc>
                <a:spcPct val="150000"/>
              </a:lnSpc>
            </a:pPr>
            <a:r>
              <a:rPr lang="en-US"/>
              <a:t>SharePoint 2013 site migration</a:t>
            </a:r>
            <a:endParaRPr lang="en-US" sz="1200">
              <a:ea typeface="+mn-lt"/>
              <a:cs typeface="+mn-lt"/>
            </a:endParaRPr>
          </a:p>
          <a:p>
            <a:pPr lvl="1">
              <a:lnSpc>
                <a:spcPct val="150000"/>
              </a:lnSpc>
            </a:pPr>
            <a:r>
              <a:rPr lang="en-US">
                <a:gradFill>
                  <a:gsLst>
                    <a:gs pos="1250">
                      <a:srgbClr val="000000"/>
                    </a:gs>
                    <a:gs pos="99000">
                      <a:srgbClr val="000000"/>
                    </a:gs>
                  </a:gsLst>
                  <a:lin ang="5400000" scaled="0"/>
                </a:gradFill>
                <a:latin typeface="Segoe UI"/>
                <a:cs typeface="Segoe UI"/>
              </a:rPr>
              <a:t>Target folder/channel selection </a:t>
            </a:r>
          </a:p>
          <a:p>
            <a:pPr lvl="1">
              <a:lnSpc>
                <a:spcPct val="150000"/>
              </a:lnSpc>
            </a:pPr>
            <a:r>
              <a:rPr lang="en-US" sz="2000">
                <a:gradFill>
                  <a:gsLst>
                    <a:gs pos="1250">
                      <a:srgbClr val="000000"/>
                    </a:gs>
                    <a:gs pos="99000">
                      <a:srgbClr val="000000"/>
                    </a:gs>
                  </a:gsLst>
                  <a:lin ang="5400000" scaled="0"/>
                </a:gradFill>
                <a:latin typeface="Segoe UI Semibold"/>
              </a:rPr>
              <a:t>Migration Manager</a:t>
            </a:r>
            <a:endParaRPr lang="en-US" sz="2000">
              <a:gradFill>
                <a:gsLst>
                  <a:gs pos="1250">
                    <a:srgbClr val="000000"/>
                  </a:gs>
                  <a:gs pos="99000">
                    <a:srgbClr val="000000"/>
                  </a:gs>
                </a:gsLst>
                <a:lin ang="5400000" scaled="0"/>
              </a:gradFill>
              <a:latin typeface="Segoe UI Semibold"/>
              <a:cs typeface="Segoe UI Semibold"/>
            </a:endParaRPr>
          </a:p>
          <a:p>
            <a:pPr lvl="1">
              <a:lnSpc>
                <a:spcPct val="150000"/>
              </a:lnSpc>
            </a:pPr>
            <a:r>
              <a:rPr lang="en-US">
                <a:cs typeface="Segoe UI"/>
              </a:rPr>
              <a:t>Orchestrating large file share migrations </a:t>
            </a:r>
            <a:r>
              <a:rPr lang="en-US" sz="1200"/>
              <a:t>(Public Preview)</a:t>
            </a:r>
          </a:p>
          <a:p>
            <a:pPr lvl="1">
              <a:lnSpc>
                <a:spcPct val="150000"/>
              </a:lnSpc>
            </a:pPr>
            <a:r>
              <a:rPr lang="en-US" sz="2000">
                <a:gradFill>
                  <a:gsLst>
                    <a:gs pos="1250">
                      <a:srgbClr val="000000"/>
                    </a:gs>
                    <a:gs pos="99000">
                      <a:srgbClr val="000000"/>
                    </a:gs>
                  </a:gsLst>
                  <a:lin ang="5400000" scaled="0"/>
                </a:gradFill>
                <a:latin typeface="Segoe UI Semibold"/>
              </a:rPr>
              <a:t>Cloud Migrations</a:t>
            </a:r>
            <a:endParaRPr lang="en-US" sz="2000">
              <a:gradFill>
                <a:gsLst>
                  <a:gs pos="1250">
                    <a:srgbClr val="000000"/>
                  </a:gs>
                  <a:gs pos="99000">
                    <a:srgbClr val="000000"/>
                  </a:gs>
                </a:gsLst>
                <a:lin ang="5400000" scaled="0"/>
              </a:gradFill>
              <a:latin typeface="Segoe UI Semibold"/>
              <a:cs typeface="Segoe UI Semibold"/>
            </a:endParaRPr>
          </a:p>
          <a:p>
            <a:pPr lvl="1">
              <a:lnSpc>
                <a:spcPct val="150000"/>
              </a:lnSpc>
            </a:pPr>
            <a:r>
              <a:rPr lang="en-US">
                <a:cs typeface="Segoe UI"/>
              </a:rPr>
              <a:t>Self-serve migration from Box, Dropbox, Google Drive, Egnyte</a:t>
            </a:r>
          </a:p>
          <a:p>
            <a:pPr lvl="1">
              <a:lnSpc>
                <a:spcPct val="150000"/>
              </a:lnSpc>
            </a:pPr>
            <a:r>
              <a:rPr lang="en-US" sz="1200"/>
              <a:t>North American customers only</a:t>
            </a:r>
          </a:p>
          <a:p>
            <a:pPr lvl="1">
              <a:lnSpc>
                <a:spcPct val="150000"/>
              </a:lnSpc>
            </a:pPr>
            <a:endParaRPr lang="en-US" sz="1200">
              <a:cs typeface="Segoe UI"/>
            </a:endParaRPr>
          </a:p>
        </p:txBody>
      </p:sp>
      <p:sp>
        <p:nvSpPr>
          <p:cNvPr id="6" name="Text Placeholder 5">
            <a:extLst>
              <a:ext uri="{FF2B5EF4-FFF2-40B4-BE49-F238E27FC236}">
                <a16:creationId xmlns:a16="http://schemas.microsoft.com/office/drawing/2014/main" id="{96589A7D-A7C1-4380-84B3-3567E4F7593B}"/>
              </a:ext>
            </a:extLst>
          </p:cNvPr>
          <p:cNvSpPr>
            <a:spLocks noGrp="1"/>
          </p:cNvSpPr>
          <p:nvPr>
            <p:ph type="body" sz="quarter" idx="11"/>
          </p:nvPr>
        </p:nvSpPr>
        <p:spPr>
          <a:xfrm>
            <a:off x="4191001" y="1676400"/>
            <a:ext cx="3920066" cy="4876800"/>
          </a:xfrm>
        </p:spPr>
        <p:txBody>
          <a:bodyPr vert="horz" wrap="square" lIns="182880" tIns="91440" rIns="182880" bIns="0" rtlCol="0" anchor="t">
            <a:noAutofit/>
          </a:bodyPr>
          <a:lstStyle/>
          <a:p>
            <a:pPr>
              <a:lnSpc>
                <a:spcPct val="150000"/>
              </a:lnSpc>
            </a:pPr>
            <a:r>
              <a:rPr lang="en-US">
                <a:latin typeface="Segoe UI Semibold"/>
                <a:cs typeface="Segoe UI Semibold"/>
              </a:rPr>
              <a:t>SharePoint</a:t>
            </a:r>
            <a:r>
              <a:rPr lang="en-US" sz="1800">
                <a:latin typeface="Segoe UI Semibold"/>
                <a:cs typeface="Segoe UI Semibold"/>
              </a:rPr>
              <a:t> Migration Tool</a:t>
            </a:r>
            <a:endParaRPr lang="en-US" sz="1800">
              <a:latin typeface="+mn-lt"/>
              <a:ea typeface="+mn-lt"/>
              <a:cs typeface="+mn-lt"/>
            </a:endParaRPr>
          </a:p>
          <a:p>
            <a:pPr lvl="1">
              <a:lnSpc>
                <a:spcPct val="150000"/>
              </a:lnSpc>
            </a:pPr>
            <a:r>
              <a:rPr lang="en-US">
                <a:ea typeface="+mn-lt"/>
                <a:cs typeface="+mn-lt"/>
              </a:rPr>
              <a:t>SharePoint 2016/2019 </a:t>
            </a:r>
            <a:endParaRPr lang="en-US"/>
          </a:p>
          <a:p>
            <a:pPr lvl="1">
              <a:lnSpc>
                <a:spcPct val="150000"/>
              </a:lnSpc>
            </a:pPr>
            <a:endParaRPr lang="en-US"/>
          </a:p>
          <a:p>
            <a:pPr lvl="1">
              <a:lnSpc>
                <a:spcPct val="150000"/>
              </a:lnSpc>
            </a:pPr>
            <a:endParaRPr lang="en-US" sz="2000">
              <a:gradFill>
                <a:gsLst>
                  <a:gs pos="1250">
                    <a:schemeClr val="tx1"/>
                  </a:gs>
                  <a:gs pos="99000">
                    <a:schemeClr val="tx1"/>
                  </a:gs>
                </a:gsLst>
                <a:lin ang="5400000" scaled="0"/>
              </a:gradFill>
              <a:latin typeface="Segoe UI Semibold"/>
              <a:cs typeface="Segoe UI Semibold"/>
            </a:endParaRPr>
          </a:p>
          <a:p>
            <a:pPr lvl="1">
              <a:lnSpc>
                <a:spcPct val="150000"/>
              </a:lnSpc>
            </a:pPr>
            <a:r>
              <a:rPr lang="en-US" sz="2000">
                <a:gradFill>
                  <a:gsLst>
                    <a:gs pos="1250">
                      <a:schemeClr val="tx1"/>
                    </a:gs>
                    <a:gs pos="99000">
                      <a:schemeClr val="tx1"/>
                    </a:gs>
                  </a:gsLst>
                  <a:lin ang="5400000" scaled="0"/>
                </a:gradFill>
                <a:latin typeface="Segoe UI Semibold"/>
                <a:cs typeface="Segoe UI Semibold"/>
              </a:rPr>
              <a:t>Migration Manager</a:t>
            </a:r>
          </a:p>
          <a:p>
            <a:pPr lvl="1">
              <a:lnSpc>
                <a:spcPct val="150000"/>
              </a:lnSpc>
            </a:pPr>
            <a:r>
              <a:rPr lang="en-US">
                <a:ea typeface="+mn-lt"/>
                <a:cs typeface="+mn-lt"/>
              </a:rPr>
              <a:t>File share migration </a:t>
            </a:r>
            <a:r>
              <a:rPr lang="en-US" sz="1200">
                <a:solidFill>
                  <a:schemeClr val="tx1"/>
                </a:solidFill>
              </a:rPr>
              <a:t>(GA)</a:t>
            </a:r>
          </a:p>
          <a:p>
            <a:pPr lvl="1">
              <a:lnSpc>
                <a:spcPct val="150000"/>
              </a:lnSpc>
            </a:pPr>
            <a:r>
              <a:rPr lang="en-US">
                <a:latin typeface="Segoe UI"/>
                <a:cs typeface="Segoe UI"/>
              </a:rPr>
              <a:t>SharePoint on-premises</a:t>
            </a:r>
          </a:p>
          <a:p>
            <a:pPr lvl="1">
              <a:lnSpc>
                <a:spcPct val="150000"/>
              </a:lnSpc>
            </a:pPr>
            <a:r>
              <a:rPr lang="en-US" sz="2000">
                <a:latin typeface="Segoe UI Semibold"/>
                <a:cs typeface="Segoe UI Semibold"/>
              </a:rPr>
              <a:t>Cloud Migrations</a:t>
            </a:r>
            <a:endParaRPr lang="en-US" sz="2000">
              <a:ea typeface="+mn-lt"/>
              <a:cs typeface="+mn-lt"/>
            </a:endParaRPr>
          </a:p>
          <a:p>
            <a:pPr lvl="1">
              <a:lnSpc>
                <a:spcPct val="150000"/>
              </a:lnSpc>
            </a:pPr>
            <a:r>
              <a:rPr lang="en-US">
                <a:solidFill>
                  <a:schemeClr val="tx1"/>
                </a:solidFill>
                <a:cs typeface="Segoe UI"/>
              </a:rPr>
              <a:t>Self-serve migration available for all customers</a:t>
            </a:r>
          </a:p>
        </p:txBody>
      </p:sp>
      <p:sp>
        <p:nvSpPr>
          <p:cNvPr id="8" name="Text Placeholder 7">
            <a:extLst>
              <a:ext uri="{FF2B5EF4-FFF2-40B4-BE49-F238E27FC236}">
                <a16:creationId xmlns:a16="http://schemas.microsoft.com/office/drawing/2014/main" id="{718D8535-6D00-48AC-A543-D0D176AEEF93}"/>
              </a:ext>
            </a:extLst>
          </p:cNvPr>
          <p:cNvSpPr>
            <a:spLocks noGrp="1"/>
          </p:cNvSpPr>
          <p:nvPr>
            <p:ph type="body" sz="quarter" idx="13"/>
          </p:nvPr>
        </p:nvSpPr>
        <p:spPr>
          <a:xfrm>
            <a:off x="457199" y="1143000"/>
            <a:ext cx="3615267" cy="533400"/>
          </a:xfrm>
        </p:spPr>
        <p:txBody>
          <a:bodyPr/>
          <a:lstStyle/>
          <a:p>
            <a:r>
              <a:rPr lang="en-US"/>
              <a:t>2019</a:t>
            </a:r>
          </a:p>
        </p:txBody>
      </p:sp>
      <p:sp>
        <p:nvSpPr>
          <p:cNvPr id="9" name="Text Placeholder 8">
            <a:extLst>
              <a:ext uri="{FF2B5EF4-FFF2-40B4-BE49-F238E27FC236}">
                <a16:creationId xmlns:a16="http://schemas.microsoft.com/office/drawing/2014/main" id="{D50BFD48-4F7F-4EFC-ADFD-2E9FDB84B864}"/>
              </a:ext>
            </a:extLst>
          </p:cNvPr>
          <p:cNvSpPr>
            <a:spLocks noGrp="1"/>
          </p:cNvSpPr>
          <p:nvPr>
            <p:ph type="body" sz="quarter" idx="14"/>
          </p:nvPr>
        </p:nvSpPr>
        <p:spPr>
          <a:xfrm>
            <a:off x="4191000" y="1143000"/>
            <a:ext cx="3920067" cy="533400"/>
          </a:xfrm>
        </p:spPr>
        <p:txBody>
          <a:bodyPr/>
          <a:lstStyle/>
          <a:p>
            <a:r>
              <a:rPr lang="en-US"/>
              <a:t>2020</a:t>
            </a:r>
          </a:p>
        </p:txBody>
      </p:sp>
      <p:sp>
        <p:nvSpPr>
          <p:cNvPr id="7" name="Text Placeholder 6">
            <a:extLst>
              <a:ext uri="{FF2B5EF4-FFF2-40B4-BE49-F238E27FC236}">
                <a16:creationId xmlns:a16="http://schemas.microsoft.com/office/drawing/2014/main" id="{3FBB3AD5-7F18-48BB-B0C1-5F8EE3E2584C}"/>
              </a:ext>
            </a:extLst>
          </p:cNvPr>
          <p:cNvSpPr>
            <a:spLocks noGrp="1"/>
          </p:cNvSpPr>
          <p:nvPr>
            <p:ph type="body" sz="quarter" idx="15"/>
          </p:nvPr>
        </p:nvSpPr>
        <p:spPr/>
        <p:txBody>
          <a:bodyPr vert="horz" wrap="square" lIns="182880" tIns="91440" rIns="182880" bIns="0" rtlCol="0" anchor="t">
            <a:noAutofit/>
          </a:bodyPr>
          <a:lstStyle/>
          <a:p>
            <a:pPr>
              <a:lnSpc>
                <a:spcPct val="150000"/>
              </a:lnSpc>
            </a:pPr>
            <a:r>
              <a:rPr lang="en-US">
                <a:latin typeface="Segoe UI Semibold"/>
                <a:cs typeface="Segoe UI Semibold"/>
              </a:rPr>
              <a:t>SharePoint</a:t>
            </a:r>
            <a:r>
              <a:rPr lang="en-US" sz="1800">
                <a:latin typeface="Segoe UI Semibold"/>
                <a:cs typeface="Segoe UI Semibold"/>
              </a:rPr>
              <a:t> Migration Tool</a:t>
            </a:r>
            <a:endParaRPr lang="en-US" sz="1800">
              <a:latin typeface="+mn-lt"/>
              <a:ea typeface="+mn-lt"/>
              <a:cs typeface="+mn-lt"/>
            </a:endParaRPr>
          </a:p>
          <a:p>
            <a:pPr lvl="1">
              <a:lnSpc>
                <a:spcPct val="150000"/>
              </a:lnSpc>
            </a:pPr>
            <a:r>
              <a:rPr lang="en-US">
                <a:ea typeface="+mn-lt"/>
                <a:cs typeface="+mn-lt"/>
              </a:rPr>
              <a:t>Continued investments in on-premises scenarios</a:t>
            </a:r>
            <a:endParaRPr lang="en-US"/>
          </a:p>
          <a:p>
            <a:pPr lvl="1">
              <a:lnSpc>
                <a:spcPct val="150000"/>
              </a:lnSpc>
            </a:pPr>
            <a:endParaRPr lang="en-US" sz="2000">
              <a:gradFill>
                <a:gsLst>
                  <a:gs pos="1250">
                    <a:schemeClr val="tx1"/>
                  </a:gs>
                  <a:gs pos="99000">
                    <a:schemeClr val="tx1"/>
                  </a:gs>
                </a:gsLst>
                <a:lin ang="5400000" scaled="0"/>
              </a:gradFill>
              <a:latin typeface="Segoe UI Semibold"/>
              <a:cs typeface="Segoe UI Semibold"/>
            </a:endParaRPr>
          </a:p>
          <a:p>
            <a:pPr lvl="1">
              <a:lnSpc>
                <a:spcPct val="150000"/>
              </a:lnSpc>
            </a:pPr>
            <a:r>
              <a:rPr lang="en-US" sz="2000">
                <a:gradFill>
                  <a:gsLst>
                    <a:gs pos="1250">
                      <a:schemeClr val="tx1"/>
                    </a:gs>
                    <a:gs pos="99000">
                      <a:schemeClr val="tx1"/>
                    </a:gs>
                  </a:gsLst>
                  <a:lin ang="5400000" scaled="0"/>
                </a:gradFill>
                <a:latin typeface="Segoe UI Semibold"/>
                <a:cs typeface="Segoe UI Semibold"/>
              </a:rPr>
              <a:t>Migration Manager</a:t>
            </a:r>
          </a:p>
          <a:p>
            <a:pPr lvl="1">
              <a:lnSpc>
                <a:spcPct val="150000"/>
              </a:lnSpc>
            </a:pPr>
            <a:r>
              <a:rPr lang="en-US">
                <a:ea typeface="+mn-lt"/>
                <a:cs typeface="+mn-lt"/>
              </a:rPr>
              <a:t>Parity with SPTM</a:t>
            </a:r>
            <a:endParaRPr lang="en-US">
              <a:latin typeface="Segoe UI"/>
              <a:cs typeface="Segoe UI"/>
            </a:endParaRPr>
          </a:p>
          <a:p>
            <a:pPr lvl="1">
              <a:lnSpc>
                <a:spcPct val="150000"/>
              </a:lnSpc>
            </a:pPr>
            <a:endParaRPr lang="en-US">
              <a:latin typeface="Segoe UI Semibold"/>
              <a:cs typeface="Segoe UI Semibold"/>
            </a:endParaRPr>
          </a:p>
          <a:p>
            <a:pPr lvl="1">
              <a:lnSpc>
                <a:spcPct val="150000"/>
              </a:lnSpc>
            </a:pPr>
            <a:r>
              <a:rPr lang="en-US" sz="2000">
                <a:latin typeface="Segoe UI Semibold"/>
                <a:cs typeface="Segoe UI Semibold"/>
              </a:rPr>
              <a:t>Cloud Migrations</a:t>
            </a:r>
          </a:p>
          <a:p>
            <a:pPr lvl="1">
              <a:lnSpc>
                <a:spcPct val="150000"/>
              </a:lnSpc>
            </a:pPr>
            <a:r>
              <a:rPr lang="en-US">
                <a:solidFill>
                  <a:schemeClr val="tx1"/>
                </a:solidFill>
                <a:cs typeface="Segoe UI"/>
              </a:rPr>
              <a:t>Integrating cloud migration scenarios</a:t>
            </a:r>
          </a:p>
        </p:txBody>
      </p:sp>
      <p:sp>
        <p:nvSpPr>
          <p:cNvPr id="10" name="Text Placeholder 9">
            <a:extLst>
              <a:ext uri="{FF2B5EF4-FFF2-40B4-BE49-F238E27FC236}">
                <a16:creationId xmlns:a16="http://schemas.microsoft.com/office/drawing/2014/main" id="{2676D0FC-8ACD-482B-B53B-2FC4DCF61B55}"/>
              </a:ext>
            </a:extLst>
          </p:cNvPr>
          <p:cNvSpPr>
            <a:spLocks noGrp="1"/>
          </p:cNvSpPr>
          <p:nvPr>
            <p:ph type="body" sz="quarter" idx="16"/>
          </p:nvPr>
        </p:nvSpPr>
        <p:spPr/>
        <p:txBody>
          <a:bodyPr/>
          <a:lstStyle/>
          <a:p>
            <a:r>
              <a:rPr lang="en-US"/>
              <a:t>Top of mind</a:t>
            </a:r>
          </a:p>
        </p:txBody>
      </p:sp>
      <p:sp>
        <p:nvSpPr>
          <p:cNvPr id="11" name="TextBox 10">
            <a:extLst>
              <a:ext uri="{FF2B5EF4-FFF2-40B4-BE49-F238E27FC236}">
                <a16:creationId xmlns:a16="http://schemas.microsoft.com/office/drawing/2014/main" id="{5F6112D6-302A-4E82-9D8A-CB4E94DF01CD}"/>
              </a:ext>
            </a:extLst>
          </p:cNvPr>
          <p:cNvSpPr txBox="1"/>
          <p:nvPr/>
        </p:nvSpPr>
        <p:spPr>
          <a:xfrm>
            <a:off x="3754582" y="207818"/>
            <a:ext cx="7917873"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rPr>
              <a:t>Ignite session links: BRK3006-Migration to SharePoint, OneDrive, and Microsoft Teams in Microsoft 365, free and easy </a:t>
            </a:r>
            <a:r>
              <a:rPr lang="en-US" sz="1400" dirty="0">
                <a:hlinkClick r:id="rId2"/>
              </a:rPr>
              <a:t>https://myignite.techcommunity.microsoft.com/sessions/81518?source=sessions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303579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C5028-9268-4BAF-BDD5-CA3689A43D35}"/>
              </a:ext>
            </a:extLst>
          </p:cNvPr>
          <p:cNvSpPr>
            <a:spLocks noGrp="1"/>
          </p:cNvSpPr>
          <p:nvPr>
            <p:ph type="title"/>
          </p:nvPr>
        </p:nvSpPr>
        <p:spPr/>
        <p:txBody>
          <a:bodyPr/>
          <a:lstStyle/>
          <a:p>
            <a:r>
              <a:rPr lang="en-US" dirty="0"/>
              <a:t>Teams</a:t>
            </a:r>
          </a:p>
        </p:txBody>
      </p:sp>
      <p:pic>
        <p:nvPicPr>
          <p:cNvPr id="3" name="Picture 2">
            <a:extLst>
              <a:ext uri="{FF2B5EF4-FFF2-40B4-BE49-F238E27FC236}">
                <a16:creationId xmlns:a16="http://schemas.microsoft.com/office/drawing/2014/main" id="{3D430289-5836-4302-A65F-B1B9085DCA0F}"/>
              </a:ext>
            </a:extLst>
          </p:cNvPr>
          <p:cNvPicPr>
            <a:picLocks noChangeAspect="1"/>
          </p:cNvPicPr>
          <p:nvPr/>
        </p:nvPicPr>
        <p:blipFill>
          <a:blip r:embed="rId2"/>
          <a:stretch>
            <a:fillRect/>
          </a:stretch>
        </p:blipFill>
        <p:spPr>
          <a:xfrm>
            <a:off x="588263" y="1290260"/>
            <a:ext cx="5795897" cy="2291977"/>
          </a:xfrm>
          <a:prstGeom prst="rect">
            <a:avLst/>
          </a:prstGeom>
        </p:spPr>
      </p:pic>
      <p:pic>
        <p:nvPicPr>
          <p:cNvPr id="4" name="Picture 3">
            <a:extLst>
              <a:ext uri="{FF2B5EF4-FFF2-40B4-BE49-F238E27FC236}">
                <a16:creationId xmlns:a16="http://schemas.microsoft.com/office/drawing/2014/main" id="{C0BAAE18-5DE8-4CCB-854D-B664CA8A755E}"/>
              </a:ext>
            </a:extLst>
          </p:cNvPr>
          <p:cNvPicPr>
            <a:picLocks noChangeAspect="1"/>
          </p:cNvPicPr>
          <p:nvPr/>
        </p:nvPicPr>
        <p:blipFill>
          <a:blip r:embed="rId3"/>
          <a:stretch>
            <a:fillRect/>
          </a:stretch>
        </p:blipFill>
        <p:spPr>
          <a:xfrm>
            <a:off x="6307383" y="3906621"/>
            <a:ext cx="4711942" cy="2330570"/>
          </a:xfrm>
          <a:prstGeom prst="rect">
            <a:avLst/>
          </a:prstGeom>
        </p:spPr>
      </p:pic>
      <p:sp>
        <p:nvSpPr>
          <p:cNvPr id="5" name="Rectangle 4">
            <a:extLst>
              <a:ext uri="{FF2B5EF4-FFF2-40B4-BE49-F238E27FC236}">
                <a16:creationId xmlns:a16="http://schemas.microsoft.com/office/drawing/2014/main" id="{CBF831CD-957F-42B8-BB55-9383AF6FCEC1}"/>
              </a:ext>
            </a:extLst>
          </p:cNvPr>
          <p:cNvSpPr/>
          <p:nvPr/>
        </p:nvSpPr>
        <p:spPr>
          <a:xfrm>
            <a:off x="6027335" y="1657342"/>
            <a:ext cx="6096000" cy="907171"/>
          </a:xfrm>
          <a:prstGeom prst="rect">
            <a:avLst/>
          </a:prstGeom>
        </p:spPr>
        <p:txBody>
          <a:bodyP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hlinkClick r:id="rId4"/>
              </a:rPr>
              <a:t>http://gokan.ms/directly-from-ignite-2019-all-that-you-need-to-know-about-the-new-roadmap-features-of-microsoft-teams/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B1A727E-D5E4-47BB-A6D3-2894DF38131A}"/>
              </a:ext>
            </a:extLst>
          </p:cNvPr>
          <p:cNvSpPr txBox="1"/>
          <p:nvPr/>
        </p:nvSpPr>
        <p:spPr>
          <a:xfrm>
            <a:off x="6096000" y="1265505"/>
            <a:ext cx="576440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Summary from @</a:t>
            </a:r>
            <a:r>
              <a:rPr kumimoji="0" lang="en-US"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xGokan</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(Gokan Ozcifci) </a:t>
            </a:r>
          </a:p>
        </p:txBody>
      </p:sp>
      <p:sp>
        <p:nvSpPr>
          <p:cNvPr id="7" name="TextBox 6">
            <a:extLst>
              <a:ext uri="{FF2B5EF4-FFF2-40B4-BE49-F238E27FC236}">
                <a16:creationId xmlns:a16="http://schemas.microsoft.com/office/drawing/2014/main" id="{55E2E6BF-69C7-4EAC-807A-873044A4E96E}"/>
              </a:ext>
            </a:extLst>
          </p:cNvPr>
          <p:cNvSpPr txBox="1"/>
          <p:nvPr/>
        </p:nvSpPr>
        <p:spPr>
          <a:xfrm>
            <a:off x="452176" y="4355960"/>
            <a:ext cx="5476351"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Blog post: What’s New in Microsoft Teams | Ignite 2019 </a:t>
            </a: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5"/>
              </a:rPr>
              <a:t>https://techcommunity.microsoft.com/t5/Microsoft-Teams-Blog/What-s-New-in-Microsoft-Teams-Ignite-2019/ba-p/937025</a:t>
            </a:r>
            <a:endPar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880174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C91AA-D5FE-4D8F-B656-A76031CD7310}"/>
              </a:ext>
            </a:extLst>
          </p:cNvPr>
          <p:cNvSpPr>
            <a:spLocks noGrp="1"/>
          </p:cNvSpPr>
          <p:nvPr>
            <p:ph type="title"/>
          </p:nvPr>
        </p:nvSpPr>
        <p:spPr/>
        <p:txBody>
          <a:bodyPr/>
          <a:lstStyle/>
          <a:p>
            <a:r>
              <a:rPr lang="en-US" dirty="0"/>
              <a:t>Yammer Roadmap</a:t>
            </a:r>
          </a:p>
        </p:txBody>
      </p:sp>
      <p:pic>
        <p:nvPicPr>
          <p:cNvPr id="3" name="Picture 2">
            <a:extLst>
              <a:ext uri="{FF2B5EF4-FFF2-40B4-BE49-F238E27FC236}">
                <a16:creationId xmlns:a16="http://schemas.microsoft.com/office/drawing/2014/main" id="{DE1654C7-7126-4FD2-9FC1-D2FFAF50FA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8945" y="1257740"/>
            <a:ext cx="8862554" cy="5046261"/>
          </a:xfrm>
          <a:prstGeom prst="rect">
            <a:avLst/>
          </a:prstGeom>
        </p:spPr>
      </p:pic>
    </p:spTree>
    <p:extLst>
      <p:ext uri="{BB962C8B-B14F-4D97-AF65-F5344CB8AC3E}">
        <p14:creationId xmlns:p14="http://schemas.microsoft.com/office/powerpoint/2010/main" val="3767043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504BA-6B32-484A-847F-349649B21AF2}"/>
              </a:ext>
            </a:extLst>
          </p:cNvPr>
          <p:cNvSpPr>
            <a:spLocks noGrp="1"/>
          </p:cNvSpPr>
          <p:nvPr>
            <p:ph type="title"/>
          </p:nvPr>
        </p:nvSpPr>
        <p:spPr/>
        <p:txBody>
          <a:bodyPr/>
          <a:lstStyle/>
          <a:p>
            <a:r>
              <a:rPr lang="en-US" dirty="0"/>
              <a:t>The New Yammer</a:t>
            </a:r>
          </a:p>
        </p:txBody>
      </p:sp>
      <p:pic>
        <p:nvPicPr>
          <p:cNvPr id="3" name="Picture 2">
            <a:extLst>
              <a:ext uri="{FF2B5EF4-FFF2-40B4-BE49-F238E27FC236}">
                <a16:creationId xmlns:a16="http://schemas.microsoft.com/office/drawing/2014/main" id="{0784540D-2C71-42A4-AE17-A0DEC2056D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3320" y="1011198"/>
            <a:ext cx="5929876" cy="2671116"/>
          </a:xfrm>
          <a:prstGeom prst="rect">
            <a:avLst/>
          </a:prstGeom>
        </p:spPr>
      </p:pic>
      <p:pic>
        <p:nvPicPr>
          <p:cNvPr id="5" name="Picture 4">
            <a:extLst>
              <a:ext uri="{FF2B5EF4-FFF2-40B4-BE49-F238E27FC236}">
                <a16:creationId xmlns:a16="http://schemas.microsoft.com/office/drawing/2014/main" id="{89FF2AD5-A10F-4421-8AD0-9F2B8DAC1E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0185" y="3785747"/>
            <a:ext cx="5700765" cy="2863720"/>
          </a:xfrm>
          <a:prstGeom prst="rect">
            <a:avLst/>
          </a:prstGeom>
        </p:spPr>
      </p:pic>
      <p:pic>
        <p:nvPicPr>
          <p:cNvPr id="6" name="Picture 5">
            <a:extLst>
              <a:ext uri="{FF2B5EF4-FFF2-40B4-BE49-F238E27FC236}">
                <a16:creationId xmlns:a16="http://schemas.microsoft.com/office/drawing/2014/main" id="{3C701C73-4492-4D67-AB97-556115A673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58716" y="1091585"/>
            <a:ext cx="5334315" cy="2201492"/>
          </a:xfrm>
          <a:prstGeom prst="rect">
            <a:avLst/>
          </a:prstGeom>
        </p:spPr>
      </p:pic>
      <p:pic>
        <p:nvPicPr>
          <p:cNvPr id="7" name="Picture 6">
            <a:extLst>
              <a:ext uri="{FF2B5EF4-FFF2-40B4-BE49-F238E27FC236}">
                <a16:creationId xmlns:a16="http://schemas.microsoft.com/office/drawing/2014/main" id="{497A89CF-45D7-4403-A948-4703A39095F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0151" y="3863389"/>
            <a:ext cx="5545849" cy="2537411"/>
          </a:xfrm>
          <a:prstGeom prst="rect">
            <a:avLst/>
          </a:prstGeom>
        </p:spPr>
      </p:pic>
      <p:sp>
        <p:nvSpPr>
          <p:cNvPr id="4" name="TextBox 3">
            <a:extLst>
              <a:ext uri="{FF2B5EF4-FFF2-40B4-BE49-F238E27FC236}">
                <a16:creationId xmlns:a16="http://schemas.microsoft.com/office/drawing/2014/main" id="{2F39CE32-9095-4579-8298-6A9289E8B9D1}"/>
              </a:ext>
            </a:extLst>
          </p:cNvPr>
          <p:cNvSpPr txBox="1"/>
          <p:nvPr/>
        </p:nvSpPr>
        <p:spPr>
          <a:xfrm>
            <a:off x="5119635" y="155749"/>
            <a:ext cx="669220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Blog Posts: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hlinkClick r:id="rId7"/>
              </a:rPr>
              <a:t>https://techcommunity.microsoft.com/t5/Yammer-Blog/The-Future-of-Yammer-Microsoft-Ignite-2019/ba-p/976710</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hlinkClick r:id="rId8"/>
              </a:rPr>
              <a:t>https://techcommunity.microsoft.com/t5/Yammer-Blog/The-New-Yammer/ba-p/976855</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hlinkClick r:id="rId9"/>
              </a:rPr>
              <a:t>https://techcommunity.microsoft.com/t5/Yammer-Blog/Yammer-powers-organizational-IQ-through-new-knowledge/ba-p/976752</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5908957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EF36-A43A-4983-848D-528C7881C8D2}"/>
              </a:ext>
            </a:extLst>
          </p:cNvPr>
          <p:cNvSpPr>
            <a:spLocks noGrp="1"/>
          </p:cNvSpPr>
          <p:nvPr>
            <p:ph type="title"/>
          </p:nvPr>
        </p:nvSpPr>
        <p:spPr/>
        <p:txBody>
          <a:bodyPr/>
          <a:lstStyle/>
          <a:p>
            <a:r>
              <a:rPr lang="en-US" dirty="0"/>
              <a:t>Yammer Compliance</a:t>
            </a:r>
          </a:p>
        </p:txBody>
      </p:sp>
      <p:pic>
        <p:nvPicPr>
          <p:cNvPr id="7170" name="Picture 2" descr="Image">
            <a:extLst>
              <a:ext uri="{FF2B5EF4-FFF2-40B4-BE49-F238E27FC236}">
                <a16:creationId xmlns:a16="http://schemas.microsoft.com/office/drawing/2014/main" id="{C18190E6-201D-4CE0-8727-4D5B1301068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88263" y="1142716"/>
            <a:ext cx="4973027" cy="27027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8245415-FFE6-44C0-9F52-6E65C12F7A4A}"/>
              </a:ext>
            </a:extLst>
          </p:cNvPr>
          <p:cNvPicPr>
            <a:picLocks noChangeAspect="1"/>
          </p:cNvPicPr>
          <p:nvPr/>
        </p:nvPicPr>
        <p:blipFill>
          <a:blip r:embed="rId3"/>
          <a:stretch>
            <a:fillRect/>
          </a:stretch>
        </p:blipFill>
        <p:spPr>
          <a:xfrm>
            <a:off x="5650840" y="2849384"/>
            <a:ext cx="6432881" cy="3422826"/>
          </a:xfrm>
          <a:prstGeom prst="rect">
            <a:avLst/>
          </a:prstGeom>
        </p:spPr>
      </p:pic>
    </p:spTree>
    <p:extLst>
      <p:ext uri="{BB962C8B-B14F-4D97-AF65-F5344CB8AC3E}">
        <p14:creationId xmlns:p14="http://schemas.microsoft.com/office/powerpoint/2010/main" val="29059132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69DC-5ED5-48C8-B119-CA1A3F64B84F}"/>
              </a:ext>
            </a:extLst>
          </p:cNvPr>
          <p:cNvSpPr>
            <a:spLocks noGrp="1"/>
          </p:cNvSpPr>
          <p:nvPr>
            <p:ph type="title"/>
          </p:nvPr>
        </p:nvSpPr>
        <p:spPr/>
        <p:txBody>
          <a:bodyPr/>
          <a:lstStyle/>
          <a:p>
            <a:r>
              <a:rPr lang="en-US" dirty="0"/>
              <a:t>Search</a:t>
            </a:r>
          </a:p>
        </p:txBody>
      </p:sp>
      <p:pic>
        <p:nvPicPr>
          <p:cNvPr id="1026" name="Picture 2" descr="Image">
            <a:extLst>
              <a:ext uri="{FF2B5EF4-FFF2-40B4-BE49-F238E27FC236}">
                <a16:creationId xmlns:a16="http://schemas.microsoft.com/office/drawing/2014/main" id="{02D3AFE7-1B6E-43ED-845D-AEE339E179F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03867" y="1011198"/>
            <a:ext cx="10344779" cy="55091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683105-5701-4738-843C-9CD90AD427A5}"/>
              </a:ext>
            </a:extLst>
          </p:cNvPr>
          <p:cNvSpPr txBox="1"/>
          <p:nvPr/>
        </p:nvSpPr>
        <p:spPr>
          <a:xfrm>
            <a:off x="3138055" y="339436"/>
            <a:ext cx="8652163" cy="492443"/>
          </a:xfrm>
          <a:prstGeom prst="rect">
            <a:avLst/>
          </a:prstGeom>
          <a:noFill/>
        </p:spPr>
        <p:txBody>
          <a:bodyPr wrap="square" lIns="0" tIns="0" rIns="0" bIns="0" rtlCol="0">
            <a:spAutoFit/>
          </a:bodyPr>
          <a:lstStyle/>
          <a:p>
            <a:r>
              <a:rPr lang="en-US" sz="1600" dirty="0">
                <a:gradFill>
                  <a:gsLst>
                    <a:gs pos="2917">
                      <a:schemeClr val="tx1"/>
                    </a:gs>
                    <a:gs pos="30000">
                      <a:schemeClr val="tx1"/>
                    </a:gs>
                  </a:gsLst>
                  <a:lin ang="5400000" scaled="0"/>
                </a:gradFill>
              </a:rPr>
              <a:t>Search: What’s New and What’s Next: </a:t>
            </a:r>
            <a:r>
              <a:rPr lang="en-US" sz="1600" dirty="0">
                <a:hlinkClick r:id="rId3"/>
              </a:rPr>
              <a:t>https://myignite.techcommunity.microsoft.com/sessions/81153?source=sessions</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569064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1E1CCC-AFAB-4CF8-8386-45462DA4C8F2}"/>
              </a:ext>
            </a:extLst>
          </p:cNvPr>
          <p:cNvSpPr>
            <a:spLocks noGrp="1"/>
          </p:cNvSpPr>
          <p:nvPr>
            <p:ph type="title"/>
          </p:nvPr>
        </p:nvSpPr>
        <p:spPr/>
        <p:txBody>
          <a:bodyPr/>
          <a:lstStyle/>
          <a:p>
            <a:r>
              <a:rPr lang="en-US" dirty="0">
                <a:cs typeface="Segoe UI"/>
              </a:rPr>
              <a:t>'Knowledge' </a:t>
            </a:r>
            <a:r>
              <a:rPr lang="en-US" dirty="0" err="1">
                <a:cs typeface="Segoe UI"/>
              </a:rPr>
              <a:t>inc.</a:t>
            </a:r>
            <a:r>
              <a:rPr lang="en-US" dirty="0">
                <a:cs typeface="Segoe UI"/>
              </a:rPr>
              <a:t> Project Cortex</a:t>
            </a:r>
          </a:p>
        </p:txBody>
      </p:sp>
      <p:sp>
        <p:nvSpPr>
          <p:cNvPr id="5" name="Text Placeholder 4">
            <a:extLst>
              <a:ext uri="{FF2B5EF4-FFF2-40B4-BE49-F238E27FC236}">
                <a16:creationId xmlns:a16="http://schemas.microsoft.com/office/drawing/2014/main" id="{E85F2DFB-613D-44CA-A05D-E3A7A0DC1277}"/>
              </a:ext>
            </a:extLst>
          </p:cNvPr>
          <p:cNvSpPr>
            <a:spLocks noGrp="1"/>
          </p:cNvSpPr>
          <p:nvPr>
            <p:ph type="body" sz="quarter" idx="10"/>
          </p:nvPr>
        </p:nvSpPr>
        <p:spPr>
          <a:xfrm>
            <a:off x="457200" y="1676400"/>
            <a:ext cx="3505200" cy="4876800"/>
          </a:xfrm>
        </p:spPr>
        <p:txBody>
          <a:bodyPr vert="horz" wrap="square" lIns="182880" tIns="91440" rIns="182880" bIns="0" rtlCol="0" anchor="t">
            <a:noAutofit/>
          </a:bodyPr>
          <a:lstStyle/>
          <a:p>
            <a:r>
              <a:rPr lang="en-US" sz="1800"/>
              <a:t>Microsoft Search in SharePoint &amp; OneDrive</a:t>
            </a:r>
          </a:p>
          <a:p>
            <a:pPr lvl="1"/>
            <a:r>
              <a:rPr lang="en-US" sz="1600"/>
              <a:t>Content Connectors </a:t>
            </a:r>
          </a:p>
          <a:p>
            <a:pPr lvl="1"/>
            <a:r>
              <a:rPr lang="en-US" sz="1100"/>
              <a:t>Public previews of search connectors</a:t>
            </a:r>
            <a:br>
              <a:rPr lang="en-US" sz="1100"/>
            </a:br>
            <a:endParaRPr lang="en-US" sz="1100">
              <a:cs typeface="Segoe UI"/>
            </a:endParaRPr>
          </a:p>
          <a:p>
            <a:pPr lvl="1"/>
            <a:r>
              <a:rPr lang="en-US" sz="1600">
                <a:ea typeface="+mn-lt"/>
                <a:cs typeface="+mn-lt"/>
              </a:rPr>
              <a:t>Search extensibility</a:t>
            </a:r>
          </a:p>
          <a:p>
            <a:pPr lvl="2"/>
            <a:r>
              <a:rPr lang="en-US" sz="1100">
                <a:ea typeface="+mn-lt"/>
                <a:cs typeface="+mn-lt"/>
              </a:rPr>
              <a:t>Custom search results page, query alterations</a:t>
            </a:r>
          </a:p>
          <a:p>
            <a:pPr lvl="2"/>
            <a:r>
              <a:rPr lang="en-US" sz="1100">
                <a:ea typeface="+mn-lt"/>
                <a:cs typeface="+mn-lt"/>
              </a:rPr>
              <a:t> </a:t>
            </a:r>
          </a:p>
          <a:p>
            <a:pPr lvl="1"/>
            <a:r>
              <a:rPr lang="en-US">
                <a:latin typeface="+mj-lt"/>
              </a:rPr>
              <a:t>Modern Managed Metadata</a:t>
            </a:r>
            <a:endParaRPr lang="en-US">
              <a:latin typeface="+mj-lt"/>
              <a:cs typeface="Segoe UI"/>
            </a:endParaRPr>
          </a:p>
          <a:p>
            <a:pPr lvl="2"/>
            <a:r>
              <a:rPr lang="en-US" sz="1600" err="1"/>
              <a:t>Termsets</a:t>
            </a:r>
            <a:r>
              <a:rPr lang="en-US" sz="1600"/>
              <a:t> increased to 1 million</a:t>
            </a:r>
            <a:endParaRPr lang="en-US" sz="1600">
              <a:cs typeface="Segoe UI"/>
            </a:endParaRPr>
          </a:p>
          <a:p>
            <a:pPr lvl="2"/>
            <a:endParaRPr lang="en-US"/>
          </a:p>
        </p:txBody>
      </p:sp>
      <p:sp>
        <p:nvSpPr>
          <p:cNvPr id="6" name="Text Placeholder 5">
            <a:extLst>
              <a:ext uri="{FF2B5EF4-FFF2-40B4-BE49-F238E27FC236}">
                <a16:creationId xmlns:a16="http://schemas.microsoft.com/office/drawing/2014/main" id="{96589A7D-A7C1-4380-84B3-3567E4F7593B}"/>
              </a:ext>
            </a:extLst>
          </p:cNvPr>
          <p:cNvSpPr>
            <a:spLocks noGrp="1"/>
          </p:cNvSpPr>
          <p:nvPr>
            <p:ph type="body" sz="quarter" idx="11"/>
          </p:nvPr>
        </p:nvSpPr>
        <p:spPr/>
        <p:txBody>
          <a:bodyPr vert="horz" wrap="square" lIns="182880" tIns="91440" rIns="182880" bIns="0" rtlCol="0" anchor="t">
            <a:noAutofit/>
          </a:bodyPr>
          <a:lstStyle/>
          <a:p>
            <a:r>
              <a:rPr lang="en-US" sz="1600" dirty="0">
                <a:latin typeface="+mn-lt"/>
              </a:rPr>
              <a:t>Modern MMS admin UX</a:t>
            </a:r>
            <a:br>
              <a:rPr lang="en-US" sz="1800" dirty="0"/>
            </a:br>
            <a:r>
              <a:rPr lang="en-US" sz="1800" dirty="0"/>
              <a:t>Project Cortex v1</a:t>
            </a:r>
          </a:p>
          <a:p>
            <a:pPr lvl="1"/>
            <a:r>
              <a:rPr lang="en-US" sz="1600" dirty="0"/>
              <a:t>Taxonomy</a:t>
            </a:r>
            <a:endParaRPr lang="en-US" sz="1600" dirty="0">
              <a:cs typeface="Segoe UI"/>
            </a:endParaRPr>
          </a:p>
          <a:p>
            <a:pPr lvl="2"/>
            <a:r>
              <a:rPr lang="en-US" sz="1100" dirty="0">
                <a:solidFill>
                  <a:srgbClr val="000000"/>
                </a:solidFill>
                <a:latin typeface="Segoe UI" panose="020B0502040204020203" pitchFamily="34" charset="0"/>
                <a:cs typeface="Segoe UI" panose="020B0502040204020203" pitchFamily="34" charset="0"/>
              </a:rPr>
              <a:t>Microsoft 365 suite wide experiences for taxonomy management, improved end user controls, term store usage analytics. Improved enterprise content type creation &amp; management</a:t>
            </a:r>
          </a:p>
          <a:p>
            <a:pPr lvl="1"/>
            <a:r>
              <a:rPr lang="en-US" sz="1600" dirty="0">
                <a:cs typeface="Segoe UI"/>
              </a:rPr>
              <a:t>Topic cards &amp; pages</a:t>
            </a:r>
          </a:p>
          <a:p>
            <a:pPr lvl="2"/>
            <a:r>
              <a:rPr lang="en-US" sz="1100" dirty="0"/>
              <a:t>Mining of knowledge, topic card in search, feedback of knowledge system, knowledge focused web parts, compliance with info barriers </a:t>
            </a:r>
          </a:p>
          <a:p>
            <a:pPr lvl="1"/>
            <a:r>
              <a:rPr lang="en-US" sz="1600" dirty="0"/>
              <a:t>Content understanding</a:t>
            </a:r>
            <a:endParaRPr lang="en-US" sz="1600" dirty="0">
              <a:cs typeface="Segoe UI"/>
            </a:endParaRPr>
          </a:p>
          <a:p>
            <a:pPr lvl="2"/>
            <a:r>
              <a:rPr lang="en-US" sz="1100" dirty="0"/>
              <a:t>Content center, including forms processing with AI Builder + custom </a:t>
            </a:r>
            <a:r>
              <a:rPr lang="en-US" sz="1100" dirty="0" err="1"/>
              <a:t>PowerAutomate</a:t>
            </a:r>
            <a:r>
              <a:rPr lang="en-US" sz="1100" dirty="0"/>
              <a:t> template, Machine Teaching, smart ingestion of PDFs and better OCR</a:t>
            </a:r>
            <a:endParaRPr lang="en-US" dirty="0">
              <a:latin typeface="+mj-lt"/>
            </a:endParaRPr>
          </a:p>
          <a:p>
            <a:pPr lvl="1"/>
            <a:r>
              <a:rPr lang="en-US" dirty="0">
                <a:latin typeface="+mj-lt"/>
              </a:rPr>
              <a:t>Microsoft Search in SharePoint &amp; OneDrive</a:t>
            </a:r>
            <a:br>
              <a:rPr lang="en-US" dirty="0">
                <a:latin typeface="+mj-lt"/>
              </a:rPr>
            </a:br>
            <a:r>
              <a:rPr lang="en-US" sz="1100" dirty="0">
                <a:gradFill>
                  <a:gsLst>
                    <a:gs pos="1250">
                      <a:srgbClr val="2F2F2F"/>
                    </a:gs>
                    <a:gs pos="100000">
                      <a:srgbClr val="2F2F2F"/>
                    </a:gs>
                  </a:gsLst>
                  <a:lin ang="5400000" scaled="0"/>
                </a:gradFill>
              </a:rPr>
              <a:t>Classic Sites get Microsoft Search</a:t>
            </a:r>
          </a:p>
          <a:p>
            <a:pPr lvl="1"/>
            <a:r>
              <a:rPr lang="en-US" sz="1100" dirty="0">
                <a:gradFill>
                  <a:gsLst>
                    <a:gs pos="1250">
                      <a:srgbClr val="2F2F2F"/>
                    </a:gs>
                    <a:gs pos="100000">
                      <a:srgbClr val="2F2F2F"/>
                    </a:gs>
                  </a:gsLst>
                  <a:lin ang="5400000" scaled="0"/>
                </a:gradFill>
              </a:rPr>
              <a:t>Scoping controls in search box</a:t>
            </a:r>
          </a:p>
          <a:p>
            <a:pPr lvl="1"/>
            <a:r>
              <a:rPr lang="en-US" sz="1100" dirty="0">
                <a:gradFill>
                  <a:gsLst>
                    <a:gs pos="1250">
                      <a:srgbClr val="2F2F2F"/>
                    </a:gs>
                    <a:gs pos="100000">
                      <a:srgbClr val="2F2F2F"/>
                    </a:gs>
                  </a:gsLst>
                  <a:lin ang="5400000" scaled="0"/>
                </a:gradFill>
              </a:rPr>
              <a:t>Custom query suggestions</a:t>
            </a:r>
            <a:endParaRPr lang="en-US" sz="1100" dirty="0"/>
          </a:p>
          <a:p>
            <a:pPr lvl="1"/>
            <a:r>
              <a:rPr lang="en-US" sz="1100" dirty="0"/>
              <a:t>Video vertical (Stream +ODSP)</a:t>
            </a:r>
          </a:p>
          <a:p>
            <a:pPr lvl="1"/>
            <a:r>
              <a:rPr lang="en-US" sz="1100" dirty="0">
                <a:cs typeface="Segoe UI"/>
              </a:rPr>
              <a:t>Conversations vertical</a:t>
            </a:r>
          </a:p>
          <a:p>
            <a:pPr lvl="1"/>
            <a:r>
              <a:rPr lang="en-US" sz="1100" dirty="0"/>
              <a:t>Video &amp; audio transcription including within Microsoft Word</a:t>
            </a:r>
            <a:endParaRPr lang="en-US" sz="1100" dirty="0">
              <a:cs typeface="Segoe UI"/>
            </a:endParaRPr>
          </a:p>
          <a:p>
            <a:pPr lvl="2"/>
            <a:endParaRPr lang="en-US" dirty="0">
              <a:cs typeface="Segoe UI"/>
            </a:endParaRPr>
          </a:p>
        </p:txBody>
      </p:sp>
      <p:sp>
        <p:nvSpPr>
          <p:cNvPr id="8" name="Text Placeholder 7">
            <a:extLst>
              <a:ext uri="{FF2B5EF4-FFF2-40B4-BE49-F238E27FC236}">
                <a16:creationId xmlns:a16="http://schemas.microsoft.com/office/drawing/2014/main" id="{718D8535-6D00-48AC-A543-D0D176AEEF93}"/>
              </a:ext>
            </a:extLst>
          </p:cNvPr>
          <p:cNvSpPr>
            <a:spLocks noGrp="1"/>
          </p:cNvSpPr>
          <p:nvPr>
            <p:ph type="body" sz="quarter" idx="13"/>
          </p:nvPr>
        </p:nvSpPr>
        <p:spPr/>
        <p:txBody>
          <a:bodyPr/>
          <a:lstStyle/>
          <a:p>
            <a:r>
              <a:rPr lang="en-US"/>
              <a:t>Available soon</a:t>
            </a:r>
          </a:p>
        </p:txBody>
      </p:sp>
      <p:sp>
        <p:nvSpPr>
          <p:cNvPr id="9" name="Text Placeholder 8">
            <a:extLst>
              <a:ext uri="{FF2B5EF4-FFF2-40B4-BE49-F238E27FC236}">
                <a16:creationId xmlns:a16="http://schemas.microsoft.com/office/drawing/2014/main" id="{D50BFD48-4F7F-4EFC-ADFD-2E9FDB84B864}"/>
              </a:ext>
            </a:extLst>
          </p:cNvPr>
          <p:cNvSpPr>
            <a:spLocks noGrp="1"/>
          </p:cNvSpPr>
          <p:nvPr>
            <p:ph type="body" sz="quarter" idx="14"/>
          </p:nvPr>
        </p:nvSpPr>
        <p:spPr/>
        <p:txBody>
          <a:bodyPr/>
          <a:lstStyle/>
          <a:p>
            <a:r>
              <a:rPr lang="en-US"/>
              <a:t>Early next year</a:t>
            </a:r>
          </a:p>
        </p:txBody>
      </p:sp>
      <p:sp>
        <p:nvSpPr>
          <p:cNvPr id="7" name="Text Placeholder 6">
            <a:extLst>
              <a:ext uri="{FF2B5EF4-FFF2-40B4-BE49-F238E27FC236}">
                <a16:creationId xmlns:a16="http://schemas.microsoft.com/office/drawing/2014/main" id="{3FBB3AD5-7F18-48BB-B0C1-5F8EE3E2584C}"/>
              </a:ext>
            </a:extLst>
          </p:cNvPr>
          <p:cNvSpPr>
            <a:spLocks noGrp="1"/>
          </p:cNvSpPr>
          <p:nvPr>
            <p:ph type="body" sz="quarter" idx="15"/>
          </p:nvPr>
        </p:nvSpPr>
        <p:spPr/>
        <p:txBody>
          <a:bodyPr/>
          <a:lstStyle/>
          <a:p>
            <a:pPr lvl="0"/>
            <a:r>
              <a:rPr lang="en-US" dirty="0"/>
              <a:t>Project Cortex v2</a:t>
            </a:r>
          </a:p>
          <a:p>
            <a:pPr lvl="1"/>
            <a:r>
              <a:rPr lang="en-US" sz="1600" dirty="0">
                <a:gradFill>
                  <a:gsLst>
                    <a:gs pos="1250">
                      <a:srgbClr val="2F2F2F"/>
                    </a:gs>
                    <a:gs pos="100000">
                      <a:srgbClr val="2F2F2F"/>
                    </a:gs>
                  </a:gsLst>
                  <a:lin ang="5400000" scaled="0"/>
                </a:gradFill>
                <a:cs typeface="Segoe UI"/>
              </a:rPr>
              <a:t>Topic cards &amp; pages</a:t>
            </a:r>
            <a:br>
              <a:rPr lang="en-US" dirty="0"/>
            </a:br>
            <a:r>
              <a:rPr lang="en-US" sz="1100" dirty="0"/>
              <a:t>Further Microsoft 365 integration, more topic types, mapping across metadata types, increase scope of sources including taxonomy and machine teaching</a:t>
            </a:r>
          </a:p>
          <a:p>
            <a:pPr lvl="1"/>
            <a:endParaRPr lang="en-US" sz="1100" dirty="0"/>
          </a:p>
          <a:p>
            <a:pPr lvl="1"/>
            <a:r>
              <a:rPr lang="en-US" sz="1600" dirty="0"/>
              <a:t>Enhanced business process automation in content center </a:t>
            </a:r>
          </a:p>
          <a:p>
            <a:pPr lvl="2"/>
            <a:r>
              <a:rPr lang="en-US" sz="1100" dirty="0"/>
              <a:t>File viewers and annotation, deeper integration with information protection e.g. Auto-classification use of retention label </a:t>
            </a:r>
          </a:p>
          <a:p>
            <a:pPr lvl="1"/>
            <a:endParaRPr lang="en-US" sz="1100" dirty="0"/>
          </a:p>
          <a:p>
            <a:pPr lvl="1"/>
            <a:r>
              <a:rPr lang="en-US" sz="1600" dirty="0"/>
              <a:t>3</a:t>
            </a:r>
            <a:r>
              <a:rPr lang="en-US" sz="1600" baseline="30000" dirty="0"/>
              <a:t>rd</a:t>
            </a:r>
            <a:r>
              <a:rPr lang="en-US" sz="1600" dirty="0"/>
              <a:t> Party Extensibility and APIs</a:t>
            </a:r>
            <a:br>
              <a:rPr lang="en-US" sz="1600" dirty="0"/>
            </a:br>
            <a:endParaRPr lang="en-US" sz="1600" dirty="0"/>
          </a:p>
          <a:p>
            <a:pPr lvl="1"/>
            <a:r>
              <a:rPr lang="en-US" sz="1600" dirty="0"/>
              <a:t>Smart document creation &amp; generation</a:t>
            </a:r>
            <a:br>
              <a:rPr lang="en-US" sz="1600" dirty="0"/>
            </a:br>
            <a:endParaRPr lang="en-US" sz="1800" dirty="0">
              <a:gradFill>
                <a:gsLst>
                  <a:gs pos="1250">
                    <a:srgbClr val="000000"/>
                  </a:gs>
                  <a:gs pos="99000">
                    <a:srgbClr val="000000"/>
                  </a:gs>
                </a:gsLst>
                <a:lin ang="5400000" scaled="0"/>
              </a:gradFill>
              <a:latin typeface="Segoe UI Semibold"/>
            </a:endParaRPr>
          </a:p>
          <a:p>
            <a:pPr lvl="2"/>
            <a:r>
              <a:rPr lang="en-US" sz="1800" dirty="0">
                <a:gradFill>
                  <a:gsLst>
                    <a:gs pos="1250">
                      <a:srgbClr val="000000"/>
                    </a:gs>
                    <a:gs pos="99000">
                      <a:srgbClr val="000000"/>
                    </a:gs>
                  </a:gsLst>
                  <a:lin ang="5400000" scaled="0"/>
                </a:gradFill>
                <a:latin typeface="Segoe UI Semibold"/>
              </a:rPr>
              <a:t>Microsoft Search in SharePoint &amp; OneDrive</a:t>
            </a:r>
          </a:p>
          <a:p>
            <a:pPr lvl="2"/>
            <a:r>
              <a:rPr lang="en-US" sz="1100" dirty="0"/>
              <a:t>Advanced search &amp; extensibility, including Azure Search integration, better use of metadata and attaching workflow to metadata</a:t>
            </a:r>
          </a:p>
          <a:p>
            <a:pPr lvl="2"/>
            <a:endParaRPr lang="en-US" dirty="0"/>
          </a:p>
        </p:txBody>
      </p:sp>
      <p:sp>
        <p:nvSpPr>
          <p:cNvPr id="10" name="Text Placeholder 9">
            <a:extLst>
              <a:ext uri="{FF2B5EF4-FFF2-40B4-BE49-F238E27FC236}">
                <a16:creationId xmlns:a16="http://schemas.microsoft.com/office/drawing/2014/main" id="{2676D0FC-8ACD-482B-B53B-2FC4DCF61B55}"/>
              </a:ext>
            </a:extLst>
          </p:cNvPr>
          <p:cNvSpPr>
            <a:spLocks noGrp="1"/>
          </p:cNvSpPr>
          <p:nvPr>
            <p:ph type="body" sz="quarter" idx="16"/>
          </p:nvPr>
        </p:nvSpPr>
        <p:spPr/>
        <p:txBody>
          <a:bodyPr/>
          <a:lstStyle/>
          <a:p>
            <a:r>
              <a:rPr lang="en-US"/>
              <a:t>Top of mind</a:t>
            </a:r>
          </a:p>
        </p:txBody>
      </p:sp>
      <p:sp>
        <p:nvSpPr>
          <p:cNvPr id="39" name="Rectangle 38">
            <a:extLst>
              <a:ext uri="{FF2B5EF4-FFF2-40B4-BE49-F238E27FC236}">
                <a16:creationId xmlns:a16="http://schemas.microsoft.com/office/drawing/2014/main" id="{9269A03E-1E73-4554-8AD2-645491B02FD0}"/>
              </a:ext>
            </a:extLst>
          </p:cNvPr>
          <p:cNvSpPr/>
          <p:nvPr/>
        </p:nvSpPr>
        <p:spPr bwMode="auto">
          <a:xfrm>
            <a:off x="1505311" y="6947528"/>
            <a:ext cx="22098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Available soon</a:t>
            </a:r>
          </a:p>
          <a:p>
            <a:pPr marL="0" marR="0" lvl="2" indent="0" algn="l" defTabSz="932742" rtl="0" eaLnBrk="1" fontAlgn="auto" latinLnBrk="0" hangingPunct="1">
              <a:lnSpc>
                <a:spcPct val="90000"/>
              </a:lnSpc>
              <a:spcBef>
                <a:spcPts val="0"/>
              </a:spcBef>
              <a:spcAft>
                <a:spcPts val="0"/>
              </a:spcAft>
              <a:buClrTx/>
              <a:buSzPct val="90000"/>
              <a:buFontTx/>
              <a:buNone/>
              <a:tabLst/>
              <a:defRPr/>
            </a:pPr>
            <a:r>
              <a:rPr kumimoji="0" lang="en-US" sz="12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a:ea typeface="+mn-ea"/>
                <a:cs typeface="+mn-cs"/>
              </a:rPr>
              <a:t>Ships to TR by 12/31/19</a:t>
            </a:r>
          </a:p>
          <a:p>
            <a:pPr marL="0" marR="0" lvl="2" indent="0" algn="l" defTabSz="932742" rtl="0" eaLnBrk="1" fontAlgn="auto" latinLnBrk="0" hangingPunct="1">
              <a:lnSpc>
                <a:spcPct val="90000"/>
              </a:lnSpc>
              <a:spcBef>
                <a:spcPts val="0"/>
              </a:spcBef>
              <a:spcAft>
                <a:spcPts val="0"/>
              </a:spcAft>
              <a:buClrTx/>
              <a:buSzPct val="90000"/>
              <a:buFontTx/>
              <a:buNone/>
              <a:tabLst/>
              <a:defRPr/>
            </a:pPr>
            <a:r>
              <a:rPr kumimoji="0" lang="en-US" sz="12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a:ea typeface="+mn-ea"/>
                <a:cs typeface="+mn-cs"/>
              </a:rPr>
              <a:t>Must be in SOY Roadmap</a:t>
            </a:r>
          </a:p>
          <a:p>
            <a:pPr marL="0" marR="0" lvl="2" indent="0" algn="l" defTabSz="932742" rtl="0" eaLnBrk="1" fontAlgn="auto" latinLnBrk="0" hangingPunct="1">
              <a:lnSpc>
                <a:spcPct val="90000"/>
              </a:lnSpc>
              <a:spcBef>
                <a:spcPts val="0"/>
              </a:spcBef>
              <a:spcAft>
                <a:spcPts val="600"/>
              </a:spcAft>
              <a:buClrTx/>
              <a:buSzPct val="90000"/>
              <a:buFontTx/>
              <a:buNone/>
              <a:tabLst/>
              <a:defRPr/>
            </a:pPr>
            <a:r>
              <a:rPr kumimoji="0" lang="en-US" sz="12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a:ea typeface="+mn-ea"/>
                <a:cs typeface="+mn-cs"/>
              </a:rPr>
              <a:t>Must be in MSRR</a:t>
            </a: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F0D2B5F-D166-49BB-9428-A0A60B628C49}"/>
              </a:ext>
            </a:extLst>
          </p:cNvPr>
          <p:cNvSpPr/>
          <p:nvPr/>
        </p:nvSpPr>
        <p:spPr bwMode="auto">
          <a:xfrm>
            <a:off x="5713562" y="6940421"/>
            <a:ext cx="22098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Early next year</a:t>
            </a:r>
          </a:p>
          <a:p>
            <a:pPr marL="0" marR="0" lvl="2" indent="0" algn="l" defTabSz="932742" rtl="0" eaLnBrk="1" fontAlgn="auto" latinLnBrk="0" hangingPunct="1">
              <a:lnSpc>
                <a:spcPct val="90000"/>
              </a:lnSpc>
              <a:spcBef>
                <a:spcPts val="0"/>
              </a:spcBef>
              <a:spcAft>
                <a:spcPts val="0"/>
              </a:spcAft>
              <a:buClrTx/>
              <a:buSzPct val="90000"/>
              <a:buFontTx/>
              <a:buNone/>
              <a:tabLst/>
              <a:defRPr/>
            </a:pPr>
            <a:r>
              <a:rPr kumimoji="0" lang="en-US" sz="12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a:ea typeface="+mn-ea"/>
                <a:cs typeface="+mn-cs"/>
              </a:rPr>
              <a:t>Must ship before SPC (5/19/20)</a:t>
            </a:r>
          </a:p>
          <a:p>
            <a:pPr marL="0" marR="0" lvl="2" indent="0" algn="l" defTabSz="932742" rtl="0" eaLnBrk="1" fontAlgn="auto" latinLnBrk="0" hangingPunct="1">
              <a:lnSpc>
                <a:spcPct val="90000"/>
              </a:lnSpc>
              <a:spcBef>
                <a:spcPts val="0"/>
              </a:spcBef>
              <a:spcAft>
                <a:spcPts val="0"/>
              </a:spcAft>
              <a:buClrTx/>
              <a:buSzPct val="90000"/>
              <a:buFontTx/>
              <a:buNone/>
              <a:tabLst/>
              <a:defRPr/>
            </a:pPr>
            <a:r>
              <a:rPr kumimoji="0" lang="en-US" sz="12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a:ea typeface="+mn-ea"/>
                <a:cs typeface="+mn-cs"/>
              </a:rPr>
              <a:t>Must be in SOY Roadmap</a:t>
            </a:r>
          </a:p>
          <a:p>
            <a:pPr marL="0" marR="0" lvl="2" indent="0" algn="l" defTabSz="932742" rtl="0" eaLnBrk="1" fontAlgn="auto" latinLnBrk="0" hangingPunct="1">
              <a:lnSpc>
                <a:spcPct val="90000"/>
              </a:lnSpc>
              <a:spcBef>
                <a:spcPts val="0"/>
              </a:spcBef>
              <a:spcAft>
                <a:spcPts val="600"/>
              </a:spcAft>
              <a:buClrTx/>
              <a:buSzPct val="90000"/>
              <a:buFontTx/>
              <a:buNone/>
              <a:tabLst/>
              <a:defRPr/>
            </a:pPr>
            <a:r>
              <a:rPr kumimoji="0" lang="en-US" sz="12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a:ea typeface="+mn-ea"/>
                <a:cs typeface="+mn-cs"/>
              </a:rPr>
              <a:t>Must be in MSRR</a:t>
            </a: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F5228BB-FC6B-4DD2-AE8D-AB851EC68587}"/>
              </a:ext>
            </a:extLst>
          </p:cNvPr>
          <p:cNvSpPr/>
          <p:nvPr/>
        </p:nvSpPr>
        <p:spPr bwMode="auto">
          <a:xfrm>
            <a:off x="8881136" y="6947528"/>
            <a:ext cx="2755898"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Top of mind</a:t>
            </a:r>
          </a:p>
          <a:p>
            <a:pPr marL="0" marR="0" lvl="2" indent="0" algn="l" defTabSz="932742" rtl="0" eaLnBrk="1" fontAlgn="auto" latinLnBrk="0" hangingPunct="1">
              <a:lnSpc>
                <a:spcPct val="90000"/>
              </a:lnSpc>
              <a:spcBef>
                <a:spcPts val="0"/>
              </a:spcBef>
              <a:spcAft>
                <a:spcPts val="0"/>
              </a:spcAft>
              <a:buClrTx/>
              <a:buSzPct val="90000"/>
              <a:buFontTx/>
              <a:buNone/>
              <a:tabLst/>
              <a:defRPr/>
            </a:pPr>
            <a:r>
              <a:rPr kumimoji="0" lang="en-US" sz="12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a:ea typeface="+mn-ea"/>
                <a:cs typeface="+mn-cs"/>
              </a:rPr>
              <a:t>Must be approved by GPMs &amp; PMMs</a:t>
            </a:r>
          </a:p>
          <a:p>
            <a:pPr marL="0" marR="0" lvl="2" indent="0" algn="l" defTabSz="932742" rtl="0" eaLnBrk="1" fontAlgn="auto" latinLnBrk="0" hangingPunct="1">
              <a:lnSpc>
                <a:spcPct val="90000"/>
              </a:lnSpc>
              <a:spcBef>
                <a:spcPts val="0"/>
              </a:spcBef>
              <a:spcAft>
                <a:spcPts val="0"/>
              </a:spcAft>
              <a:buClrTx/>
              <a:buSzPct val="90000"/>
              <a:buFontTx/>
              <a:buNone/>
              <a:tabLst/>
              <a:defRPr/>
            </a:pPr>
            <a:r>
              <a:rPr kumimoji="0" lang="en-US" sz="12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a:ea typeface="+mn-ea"/>
                <a:cs typeface="+mn-cs"/>
              </a:rPr>
              <a:t>Must be in SOY Roadmap</a:t>
            </a:r>
          </a:p>
          <a:p>
            <a:pPr marL="0" marR="0" lvl="2" indent="0" algn="l" defTabSz="932742" rtl="0" eaLnBrk="1" fontAlgn="auto" latinLnBrk="0" hangingPunct="1">
              <a:lnSpc>
                <a:spcPct val="90000"/>
              </a:lnSpc>
              <a:spcBef>
                <a:spcPts val="0"/>
              </a:spcBef>
              <a:spcAft>
                <a:spcPts val="600"/>
              </a:spcAft>
              <a:buClrTx/>
              <a:buSzPct val="90000"/>
              <a:buFontTx/>
              <a:buNone/>
              <a:tabLst/>
              <a:defRPr/>
            </a:pPr>
            <a:r>
              <a:rPr kumimoji="0" lang="en-US" sz="12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a:ea typeface="+mn-ea"/>
                <a:cs typeface="+mn-cs"/>
              </a:rPr>
              <a:t>Must be in MSRR if work is being done</a:t>
            </a: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D5B1151-75F9-4E2E-AA56-B3217E894717}"/>
              </a:ext>
            </a:extLst>
          </p:cNvPr>
          <p:cNvSpPr txBox="1"/>
          <p:nvPr/>
        </p:nvSpPr>
        <p:spPr>
          <a:xfrm>
            <a:off x="6095998" y="207172"/>
            <a:ext cx="5864257"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Blog Post: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3"/>
              </a:rPr>
              <a:t>https://techcommunity.microsoft.com/t5/Microsoft-365-Blog/Introducing-Project-Cortex/ba-p/966091</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Project Cortex Resource Center: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4"/>
              </a:rPr>
              <a:t>https://resources.techcommunity.microsoft.com/project-cortex-microsoft-365/</a:t>
            </a:r>
            <a:endPar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4482017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EECC-7C00-4164-9B6F-BC03F841312B}"/>
              </a:ext>
            </a:extLst>
          </p:cNvPr>
          <p:cNvSpPr>
            <a:spLocks noGrp="1"/>
          </p:cNvSpPr>
          <p:nvPr>
            <p:ph type="title"/>
          </p:nvPr>
        </p:nvSpPr>
        <p:spPr/>
        <p:txBody>
          <a:bodyPr/>
          <a:lstStyle/>
          <a:p>
            <a:r>
              <a:rPr lang="en-US" dirty="0"/>
              <a:t>Stream</a:t>
            </a:r>
          </a:p>
        </p:txBody>
      </p:sp>
      <p:pic>
        <p:nvPicPr>
          <p:cNvPr id="8194" name="Picture 2" descr="Image">
            <a:extLst>
              <a:ext uri="{FF2B5EF4-FFF2-40B4-BE49-F238E27FC236}">
                <a16:creationId xmlns:a16="http://schemas.microsoft.com/office/drawing/2014/main" id="{D5C5906B-8949-449F-BCDA-E32FD89D4D7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33958" y="1625060"/>
            <a:ext cx="7783346" cy="4383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5288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2ECCB-6528-4305-8A95-980F0C2A012E}"/>
              </a:ext>
            </a:extLst>
          </p:cNvPr>
          <p:cNvSpPr>
            <a:spLocks noGrp="1"/>
          </p:cNvSpPr>
          <p:nvPr>
            <p:ph type="title"/>
          </p:nvPr>
        </p:nvSpPr>
        <p:spPr/>
        <p:txBody>
          <a:bodyPr/>
          <a:lstStyle/>
          <a:p>
            <a:r>
              <a:rPr lang="en-US" dirty="0"/>
              <a:t>Office365 Groups Roadmap</a:t>
            </a:r>
          </a:p>
        </p:txBody>
      </p:sp>
      <p:pic>
        <p:nvPicPr>
          <p:cNvPr id="15364" name="Picture 4" descr="Image">
            <a:extLst>
              <a:ext uri="{FF2B5EF4-FFF2-40B4-BE49-F238E27FC236}">
                <a16:creationId xmlns:a16="http://schemas.microsoft.com/office/drawing/2014/main" id="{27DE5306-152F-4E2A-B19F-A444F9E5D70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33721" y="1417501"/>
            <a:ext cx="8024705" cy="454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3823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9ED93-FE47-4E68-8F61-0DB84ACE37BC}"/>
              </a:ext>
            </a:extLst>
          </p:cNvPr>
          <p:cNvSpPr>
            <a:spLocks noGrp="1"/>
          </p:cNvSpPr>
          <p:nvPr>
            <p:ph type="title"/>
          </p:nvPr>
        </p:nvSpPr>
        <p:spPr/>
        <p:txBody>
          <a:bodyPr/>
          <a:lstStyle/>
          <a:p>
            <a:r>
              <a:rPr lang="en-US"/>
              <a:t>OneNote Roadmap</a:t>
            </a:r>
          </a:p>
        </p:txBody>
      </p:sp>
      <p:grpSp>
        <p:nvGrpSpPr>
          <p:cNvPr id="46" name="Group 45" descr="Icon of two interlocked gears">
            <a:extLst>
              <a:ext uri="{FF2B5EF4-FFF2-40B4-BE49-F238E27FC236}">
                <a16:creationId xmlns:a16="http://schemas.microsoft.com/office/drawing/2014/main" id="{7C928A7C-18E7-441D-8D47-32637C2F3887}"/>
              </a:ext>
            </a:extLst>
          </p:cNvPr>
          <p:cNvGrpSpPr/>
          <p:nvPr/>
        </p:nvGrpSpPr>
        <p:grpSpPr>
          <a:xfrm>
            <a:off x="586390" y="2037690"/>
            <a:ext cx="731520" cy="731520"/>
            <a:chOff x="586390" y="2037690"/>
            <a:chExt cx="731520" cy="731520"/>
          </a:xfrm>
        </p:grpSpPr>
        <p:sp>
          <p:nvSpPr>
            <p:cNvPr id="6" name="Oval 5">
              <a:extLst>
                <a:ext uri="{FF2B5EF4-FFF2-40B4-BE49-F238E27FC236}">
                  <a16:creationId xmlns:a16="http://schemas.microsoft.com/office/drawing/2014/main" id="{B9AF54B3-7B86-4CEC-9384-CDA31A664BD6}"/>
                </a:ext>
              </a:extLst>
            </p:cNvPr>
            <p:cNvSpPr/>
            <p:nvPr/>
          </p:nvSpPr>
          <p:spPr bwMode="auto">
            <a:xfrm>
              <a:off x="586390" y="2037690"/>
              <a:ext cx="731520" cy="731520"/>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45" name="Processing_E9F5" title="Icon of two interlocked gears">
              <a:extLst>
                <a:ext uri="{FF2B5EF4-FFF2-40B4-BE49-F238E27FC236}">
                  <a16:creationId xmlns:a16="http://schemas.microsoft.com/office/drawing/2014/main" id="{18A19761-21B0-4279-AA9A-B48BC87F7100}"/>
                </a:ext>
              </a:extLst>
            </p:cNvPr>
            <p:cNvSpPr>
              <a:spLocks noChangeAspect="1" noEditPoints="1"/>
            </p:cNvSpPr>
            <p:nvPr/>
          </p:nvSpPr>
          <p:spPr bwMode="auto">
            <a:xfrm>
              <a:off x="742168" y="2224740"/>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7719A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2">
            <a:extLst>
              <a:ext uri="{FF2B5EF4-FFF2-40B4-BE49-F238E27FC236}">
                <a16:creationId xmlns:a16="http://schemas.microsoft.com/office/drawing/2014/main" id="{A3E319BB-51F9-488F-BC69-340D8C153052}"/>
              </a:ext>
            </a:extLst>
          </p:cNvPr>
          <p:cNvSpPr txBox="1">
            <a:spLocks/>
          </p:cNvSpPr>
          <p:nvPr/>
        </p:nvSpPr>
        <p:spPr>
          <a:xfrm>
            <a:off x="1498676" y="2217557"/>
            <a:ext cx="429760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Modern services</a:t>
            </a:r>
          </a:p>
        </p:txBody>
      </p:sp>
      <p:grpSp>
        <p:nvGrpSpPr>
          <p:cNvPr id="37" name="Group 36">
            <a:extLst>
              <a:ext uri="{FF2B5EF4-FFF2-40B4-BE49-F238E27FC236}">
                <a16:creationId xmlns:a16="http://schemas.microsoft.com/office/drawing/2014/main" id="{8A4C04F4-5743-4FA7-9761-D1304DC233DE}"/>
              </a:ext>
            </a:extLst>
          </p:cNvPr>
          <p:cNvGrpSpPr/>
          <p:nvPr/>
        </p:nvGrpSpPr>
        <p:grpSpPr>
          <a:xfrm>
            <a:off x="588431" y="3154022"/>
            <a:ext cx="731520" cy="731520"/>
            <a:chOff x="588431" y="3204299"/>
            <a:chExt cx="731520" cy="731520"/>
          </a:xfrm>
        </p:grpSpPr>
        <p:sp>
          <p:nvSpPr>
            <p:cNvPr id="9" name="Oval 8">
              <a:extLst>
                <a:ext uri="{FF2B5EF4-FFF2-40B4-BE49-F238E27FC236}">
                  <a16:creationId xmlns:a16="http://schemas.microsoft.com/office/drawing/2014/main" id="{C7EB4988-325E-4FBF-A92A-F69414556B88}"/>
                </a:ext>
              </a:extLst>
            </p:cNvPr>
            <p:cNvSpPr/>
            <p:nvPr/>
          </p:nvSpPr>
          <p:spPr bwMode="auto">
            <a:xfrm>
              <a:off x="588431" y="3204299"/>
              <a:ext cx="731520" cy="731520"/>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TextBox 15">
              <a:extLst>
                <a:ext uri="{FF2B5EF4-FFF2-40B4-BE49-F238E27FC236}">
                  <a16:creationId xmlns:a16="http://schemas.microsoft.com/office/drawing/2014/main" id="{ED4BDC25-E44B-4D2C-A046-7E5A50AF601D}"/>
                </a:ext>
              </a:extLst>
            </p:cNvPr>
            <p:cNvSpPr txBox="1"/>
            <p:nvPr/>
          </p:nvSpPr>
          <p:spPr>
            <a:xfrm>
              <a:off x="754231" y="3354616"/>
              <a:ext cx="399921" cy="430887"/>
            </a:xfrm>
            <a:prstGeom prst="rect">
              <a:avLst/>
            </a:prstGeom>
            <a:noFill/>
            <a:ln>
              <a:noFill/>
            </a:ln>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7719AA"/>
                  </a:solidFill>
                  <a:effectLst/>
                  <a:uLnTx/>
                  <a:uFillTx/>
                  <a:latin typeface="Segoe UI"/>
                  <a:ea typeface="+mn-ea"/>
                  <a:cs typeface="+mn-cs"/>
                </a:rPr>
                <a:t>@</a:t>
              </a:r>
            </a:p>
          </p:txBody>
        </p:sp>
      </p:grpSp>
      <p:sp>
        <p:nvSpPr>
          <p:cNvPr id="26" name="Text Placeholder 2">
            <a:extLst>
              <a:ext uri="{FF2B5EF4-FFF2-40B4-BE49-F238E27FC236}">
                <a16:creationId xmlns:a16="http://schemas.microsoft.com/office/drawing/2014/main" id="{57FEB6AB-F2FF-4608-8A1E-B57648F277CE}"/>
              </a:ext>
            </a:extLst>
          </p:cNvPr>
          <p:cNvSpPr txBox="1">
            <a:spLocks/>
          </p:cNvSpPr>
          <p:nvPr/>
        </p:nvSpPr>
        <p:spPr>
          <a:xfrm>
            <a:off x="1497227" y="3335116"/>
            <a:ext cx="429760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000000"/>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@mentions</a:t>
            </a:r>
          </a:p>
        </p:txBody>
      </p:sp>
      <p:grpSp>
        <p:nvGrpSpPr>
          <p:cNvPr id="42" name="Group 41" descr="Icon of a document with a pencil on top of it">
            <a:extLst>
              <a:ext uri="{FF2B5EF4-FFF2-40B4-BE49-F238E27FC236}">
                <a16:creationId xmlns:a16="http://schemas.microsoft.com/office/drawing/2014/main" id="{5918B8A4-EAB1-468E-8A67-6B6158E3AB3C}"/>
              </a:ext>
            </a:extLst>
          </p:cNvPr>
          <p:cNvGrpSpPr/>
          <p:nvPr/>
        </p:nvGrpSpPr>
        <p:grpSpPr>
          <a:xfrm>
            <a:off x="586390" y="5537518"/>
            <a:ext cx="731520" cy="731520"/>
            <a:chOff x="586390" y="5537518"/>
            <a:chExt cx="731520" cy="731520"/>
          </a:xfrm>
        </p:grpSpPr>
        <p:sp>
          <p:nvSpPr>
            <p:cNvPr id="15" name="Oval 14">
              <a:extLst>
                <a:ext uri="{FF2B5EF4-FFF2-40B4-BE49-F238E27FC236}">
                  <a16:creationId xmlns:a16="http://schemas.microsoft.com/office/drawing/2014/main" id="{E5DB32E7-D926-49CF-A7E9-A25B13D4332E}"/>
                </a:ext>
              </a:extLst>
            </p:cNvPr>
            <p:cNvSpPr/>
            <p:nvPr/>
          </p:nvSpPr>
          <p:spPr bwMode="auto">
            <a:xfrm>
              <a:off x="586390" y="5537518"/>
              <a:ext cx="731520" cy="731520"/>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41" name="PageEdit_EFB8" title="Icon of a document with a pencil on top of it">
              <a:extLst>
                <a:ext uri="{FF2B5EF4-FFF2-40B4-BE49-F238E27FC236}">
                  <a16:creationId xmlns:a16="http://schemas.microsoft.com/office/drawing/2014/main" id="{3D74BEF4-1072-43FF-B636-6E1037025648}"/>
                </a:ext>
              </a:extLst>
            </p:cNvPr>
            <p:cNvSpPr>
              <a:spLocks noChangeAspect="1" noEditPoints="1"/>
            </p:cNvSpPr>
            <p:nvPr/>
          </p:nvSpPr>
          <p:spPr bwMode="auto">
            <a:xfrm>
              <a:off x="780628" y="5724638"/>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7719A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8" name="Text Placeholder 2">
            <a:extLst>
              <a:ext uri="{FF2B5EF4-FFF2-40B4-BE49-F238E27FC236}">
                <a16:creationId xmlns:a16="http://schemas.microsoft.com/office/drawing/2014/main" id="{C3A4BE0F-B371-417F-B656-942D5FB17882}"/>
              </a:ext>
            </a:extLst>
          </p:cNvPr>
          <p:cNvSpPr txBox="1">
            <a:spLocks/>
          </p:cNvSpPr>
          <p:nvPr/>
        </p:nvSpPr>
        <p:spPr>
          <a:xfrm>
            <a:off x="1497226" y="5721066"/>
            <a:ext cx="429760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000000"/>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Meeting notes</a:t>
            </a:r>
          </a:p>
        </p:txBody>
      </p:sp>
      <p:grpSp>
        <p:nvGrpSpPr>
          <p:cNvPr id="38" name="Group 37">
            <a:extLst>
              <a:ext uri="{FF2B5EF4-FFF2-40B4-BE49-F238E27FC236}">
                <a16:creationId xmlns:a16="http://schemas.microsoft.com/office/drawing/2014/main" id="{1935D329-9A0D-4CB8-9268-A8EA8B717953}"/>
              </a:ext>
            </a:extLst>
          </p:cNvPr>
          <p:cNvGrpSpPr/>
          <p:nvPr/>
        </p:nvGrpSpPr>
        <p:grpSpPr>
          <a:xfrm>
            <a:off x="6395722" y="2037690"/>
            <a:ext cx="731520" cy="731520"/>
            <a:chOff x="6395722" y="2037690"/>
            <a:chExt cx="731520" cy="731520"/>
          </a:xfrm>
        </p:grpSpPr>
        <p:sp>
          <p:nvSpPr>
            <p:cNvPr id="18" name="Oval 17">
              <a:extLst>
                <a:ext uri="{FF2B5EF4-FFF2-40B4-BE49-F238E27FC236}">
                  <a16:creationId xmlns:a16="http://schemas.microsoft.com/office/drawing/2014/main" id="{37E666B6-8182-4EC9-B13A-4A5EB5698D23}"/>
                </a:ext>
              </a:extLst>
            </p:cNvPr>
            <p:cNvSpPr/>
            <p:nvPr/>
          </p:nvSpPr>
          <p:spPr bwMode="auto">
            <a:xfrm>
              <a:off x="6395722" y="2037690"/>
              <a:ext cx="731520" cy="731520"/>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3" name="Share_E72D" title="Icon of a square with an arrow pointing out of it">
              <a:extLst>
                <a:ext uri="{FF2B5EF4-FFF2-40B4-BE49-F238E27FC236}">
                  <a16:creationId xmlns:a16="http://schemas.microsoft.com/office/drawing/2014/main" id="{FCEE4794-CB9C-4242-8520-36CEEBDC9432}"/>
                </a:ext>
              </a:extLst>
            </p:cNvPr>
            <p:cNvSpPr>
              <a:spLocks noChangeAspect="1" noEditPoints="1"/>
            </p:cNvSpPr>
            <p:nvPr/>
          </p:nvSpPr>
          <p:spPr bwMode="auto">
            <a:xfrm>
              <a:off x="6549043" y="2220570"/>
              <a:ext cx="424878" cy="365760"/>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15875" cap="sq">
              <a:solidFill>
                <a:srgbClr val="7719AA"/>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9" name="Text Placeholder 2">
            <a:extLst>
              <a:ext uri="{FF2B5EF4-FFF2-40B4-BE49-F238E27FC236}">
                <a16:creationId xmlns:a16="http://schemas.microsoft.com/office/drawing/2014/main" id="{5B4EAC91-4A97-4D9E-9E5E-9AB250A5E5BA}"/>
              </a:ext>
            </a:extLst>
          </p:cNvPr>
          <p:cNvSpPr txBox="1">
            <a:spLocks/>
          </p:cNvSpPr>
          <p:nvPr/>
        </p:nvSpPr>
        <p:spPr>
          <a:xfrm>
            <a:off x="7309456" y="2213985"/>
            <a:ext cx="429760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000000"/>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Section sharing</a:t>
            </a:r>
          </a:p>
        </p:txBody>
      </p:sp>
      <p:grpSp>
        <p:nvGrpSpPr>
          <p:cNvPr id="20" name="Group 19" descr="Icon of a checkmark">
            <a:extLst>
              <a:ext uri="{FF2B5EF4-FFF2-40B4-BE49-F238E27FC236}">
                <a16:creationId xmlns:a16="http://schemas.microsoft.com/office/drawing/2014/main" id="{0184FBA5-288C-4F07-9A77-70EB08053DE4}"/>
              </a:ext>
            </a:extLst>
          </p:cNvPr>
          <p:cNvGrpSpPr/>
          <p:nvPr/>
        </p:nvGrpSpPr>
        <p:grpSpPr>
          <a:xfrm>
            <a:off x="6395722" y="3154022"/>
            <a:ext cx="731520" cy="731520"/>
            <a:chOff x="6395722" y="2802086"/>
            <a:chExt cx="731520" cy="731520"/>
          </a:xfrm>
        </p:grpSpPr>
        <p:sp>
          <p:nvSpPr>
            <p:cNvPr id="21" name="Oval 20">
              <a:extLst>
                <a:ext uri="{FF2B5EF4-FFF2-40B4-BE49-F238E27FC236}">
                  <a16:creationId xmlns:a16="http://schemas.microsoft.com/office/drawing/2014/main" id="{CAE5BD24-DBF3-4190-9683-C1323A52E79B}"/>
                </a:ext>
              </a:extLst>
            </p:cNvPr>
            <p:cNvSpPr/>
            <p:nvPr/>
          </p:nvSpPr>
          <p:spPr bwMode="auto">
            <a:xfrm>
              <a:off x="6395722" y="2802086"/>
              <a:ext cx="731520" cy="731520"/>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 name="check" title="Icon of a checkmark">
              <a:extLst>
                <a:ext uri="{FF2B5EF4-FFF2-40B4-BE49-F238E27FC236}">
                  <a16:creationId xmlns:a16="http://schemas.microsoft.com/office/drawing/2014/main" id="{E7B7C3D1-6738-4177-915B-33364A5D048C}"/>
                </a:ext>
              </a:extLst>
            </p:cNvPr>
            <p:cNvSpPr>
              <a:spLocks noChangeAspect="1"/>
            </p:cNvSpPr>
            <p:nvPr/>
          </p:nvSpPr>
          <p:spPr bwMode="auto">
            <a:xfrm>
              <a:off x="6555742" y="3018997"/>
              <a:ext cx="411480" cy="29055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7719A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0" name="Text Placeholder 2">
            <a:extLst>
              <a:ext uri="{FF2B5EF4-FFF2-40B4-BE49-F238E27FC236}">
                <a16:creationId xmlns:a16="http://schemas.microsoft.com/office/drawing/2014/main" id="{EAB65B96-99AE-4ACB-BE47-2EB77652BC83}"/>
              </a:ext>
            </a:extLst>
          </p:cNvPr>
          <p:cNvSpPr txBox="1">
            <a:spLocks/>
          </p:cNvSpPr>
          <p:nvPr/>
        </p:nvSpPr>
        <p:spPr>
          <a:xfrm>
            <a:off x="7308007" y="3335116"/>
            <a:ext cx="429760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000000"/>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Tasks</a:t>
            </a:r>
          </a:p>
        </p:txBody>
      </p:sp>
      <p:grpSp>
        <p:nvGrpSpPr>
          <p:cNvPr id="44" name="Group 43" descr="Icon of a stacked photo of a landscape">
            <a:extLst>
              <a:ext uri="{FF2B5EF4-FFF2-40B4-BE49-F238E27FC236}">
                <a16:creationId xmlns:a16="http://schemas.microsoft.com/office/drawing/2014/main" id="{1905A453-AC9B-4089-A0EA-F3796242DC46}"/>
              </a:ext>
            </a:extLst>
          </p:cNvPr>
          <p:cNvGrpSpPr/>
          <p:nvPr/>
        </p:nvGrpSpPr>
        <p:grpSpPr>
          <a:xfrm>
            <a:off x="6397170" y="5537518"/>
            <a:ext cx="731520" cy="731520"/>
            <a:chOff x="6397170" y="5537518"/>
            <a:chExt cx="731520" cy="731520"/>
          </a:xfrm>
        </p:grpSpPr>
        <p:sp>
          <p:nvSpPr>
            <p:cNvPr id="33" name="Oval 32">
              <a:extLst>
                <a:ext uri="{FF2B5EF4-FFF2-40B4-BE49-F238E27FC236}">
                  <a16:creationId xmlns:a16="http://schemas.microsoft.com/office/drawing/2014/main" id="{D8CD8648-100B-4BB6-A7BD-417FB5E507AF}"/>
                </a:ext>
              </a:extLst>
            </p:cNvPr>
            <p:cNvSpPr/>
            <p:nvPr/>
          </p:nvSpPr>
          <p:spPr bwMode="auto">
            <a:xfrm>
              <a:off x="6397170" y="5537518"/>
              <a:ext cx="731520" cy="731520"/>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43" name="PhotoCollection_E7AA" title="Icon of a stacked photo of a landscape">
              <a:extLst>
                <a:ext uri="{FF2B5EF4-FFF2-40B4-BE49-F238E27FC236}">
                  <a16:creationId xmlns:a16="http://schemas.microsoft.com/office/drawing/2014/main" id="{BA7EF740-67CC-4E7A-8F1A-446620381BD0}"/>
                </a:ext>
              </a:extLst>
            </p:cNvPr>
            <p:cNvSpPr>
              <a:spLocks noChangeAspect="1" noEditPoints="1"/>
            </p:cNvSpPr>
            <p:nvPr/>
          </p:nvSpPr>
          <p:spPr bwMode="auto">
            <a:xfrm>
              <a:off x="6534330" y="5728611"/>
              <a:ext cx="457200" cy="34933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7719A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 name="Text Placeholder 2">
            <a:extLst>
              <a:ext uri="{FF2B5EF4-FFF2-40B4-BE49-F238E27FC236}">
                <a16:creationId xmlns:a16="http://schemas.microsoft.com/office/drawing/2014/main" id="{9D0FA869-F3F1-442C-9DA3-180F4BA84E61}"/>
              </a:ext>
            </a:extLst>
          </p:cNvPr>
          <p:cNvSpPr txBox="1">
            <a:spLocks/>
          </p:cNvSpPr>
          <p:nvPr/>
        </p:nvSpPr>
        <p:spPr>
          <a:xfrm>
            <a:off x="7308006" y="5721066"/>
            <a:ext cx="429760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000000"/>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Next gen canvas</a:t>
            </a:r>
          </a:p>
        </p:txBody>
      </p:sp>
      <p:sp>
        <p:nvSpPr>
          <p:cNvPr id="36" name="emoji" title="Icon of a face with a open mouthed smile">
            <a:extLst>
              <a:ext uri="{FF2B5EF4-FFF2-40B4-BE49-F238E27FC236}">
                <a16:creationId xmlns:a16="http://schemas.microsoft.com/office/drawing/2014/main" id="{F3F2E413-7827-40D6-9966-F11A58A8F2AB}"/>
              </a:ext>
            </a:extLst>
          </p:cNvPr>
          <p:cNvSpPr>
            <a:spLocks noChangeAspect="1" noEditPoints="1"/>
          </p:cNvSpPr>
          <p:nvPr/>
        </p:nvSpPr>
        <p:spPr bwMode="auto">
          <a:xfrm>
            <a:off x="9606141" y="5766117"/>
            <a:ext cx="274320" cy="274320"/>
          </a:xfrm>
          <a:custGeom>
            <a:avLst/>
            <a:gdLst>
              <a:gd name="T0" fmla="*/ 0 w 342"/>
              <a:gd name="T1" fmla="*/ 171 h 342"/>
              <a:gd name="T2" fmla="*/ 171 w 342"/>
              <a:gd name="T3" fmla="*/ 0 h 342"/>
              <a:gd name="T4" fmla="*/ 342 w 342"/>
              <a:gd name="T5" fmla="*/ 171 h 342"/>
              <a:gd name="T6" fmla="*/ 171 w 342"/>
              <a:gd name="T7" fmla="*/ 342 h 342"/>
              <a:gd name="T8" fmla="*/ 0 w 342"/>
              <a:gd name="T9" fmla="*/ 171 h 342"/>
              <a:gd name="T10" fmla="*/ 265 w 342"/>
              <a:gd name="T11" fmla="*/ 150 h 342"/>
              <a:gd name="T12" fmla="*/ 219 w 342"/>
              <a:gd name="T13" fmla="*/ 156 h 342"/>
              <a:gd name="T14" fmla="*/ 176 w 342"/>
              <a:gd name="T15" fmla="*/ 169 h 342"/>
              <a:gd name="T16" fmla="*/ 171 w 342"/>
              <a:gd name="T17" fmla="*/ 170 h 342"/>
              <a:gd name="T18" fmla="*/ 166 w 342"/>
              <a:gd name="T19" fmla="*/ 169 h 342"/>
              <a:gd name="T20" fmla="*/ 123 w 342"/>
              <a:gd name="T21" fmla="*/ 156 h 342"/>
              <a:gd name="T22" fmla="*/ 77 w 342"/>
              <a:gd name="T23" fmla="*/ 150 h 342"/>
              <a:gd name="T24" fmla="*/ 170 w 342"/>
              <a:gd name="T25" fmla="*/ 277 h 342"/>
              <a:gd name="T26" fmla="*/ 172 w 342"/>
              <a:gd name="T27" fmla="*/ 277 h 342"/>
              <a:gd name="T28" fmla="*/ 265 w 342"/>
              <a:gd name="T29" fmla="*/ 150 h 342"/>
              <a:gd name="T30" fmla="*/ 118 w 342"/>
              <a:gd name="T31" fmla="*/ 102 h 342"/>
              <a:gd name="T32" fmla="*/ 104 w 342"/>
              <a:gd name="T33" fmla="*/ 87 h 342"/>
              <a:gd name="T34" fmla="*/ 89 w 342"/>
              <a:gd name="T35" fmla="*/ 102 h 342"/>
              <a:gd name="T36" fmla="*/ 118 w 342"/>
              <a:gd name="T37" fmla="*/ 102 h 342"/>
              <a:gd name="T38" fmla="*/ 253 w 342"/>
              <a:gd name="T39" fmla="*/ 102 h 342"/>
              <a:gd name="T40" fmla="*/ 239 w 342"/>
              <a:gd name="T41" fmla="*/ 87 h 342"/>
              <a:gd name="T42" fmla="*/ 224 w 342"/>
              <a:gd name="T43" fmla="*/ 102 h 342"/>
              <a:gd name="T44" fmla="*/ 253 w 342"/>
              <a:gd name="T45" fmla="*/ 10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2" h="342">
                <a:moveTo>
                  <a:pt x="0" y="171"/>
                </a:moveTo>
                <a:cubicBezTo>
                  <a:pt x="0" y="77"/>
                  <a:pt x="77" y="0"/>
                  <a:pt x="171" y="0"/>
                </a:cubicBezTo>
                <a:cubicBezTo>
                  <a:pt x="266" y="0"/>
                  <a:pt x="342" y="77"/>
                  <a:pt x="342" y="171"/>
                </a:cubicBezTo>
                <a:cubicBezTo>
                  <a:pt x="342" y="266"/>
                  <a:pt x="266" y="342"/>
                  <a:pt x="171" y="342"/>
                </a:cubicBezTo>
                <a:cubicBezTo>
                  <a:pt x="77" y="342"/>
                  <a:pt x="0" y="266"/>
                  <a:pt x="0" y="171"/>
                </a:cubicBezTo>
                <a:close/>
                <a:moveTo>
                  <a:pt x="265" y="150"/>
                </a:moveTo>
                <a:cubicBezTo>
                  <a:pt x="259" y="145"/>
                  <a:pt x="258" y="137"/>
                  <a:pt x="219" y="156"/>
                </a:cubicBezTo>
                <a:cubicBezTo>
                  <a:pt x="198" y="165"/>
                  <a:pt x="185" y="168"/>
                  <a:pt x="176" y="169"/>
                </a:cubicBezTo>
                <a:cubicBezTo>
                  <a:pt x="176" y="169"/>
                  <a:pt x="175" y="169"/>
                  <a:pt x="171" y="170"/>
                </a:cubicBezTo>
                <a:cubicBezTo>
                  <a:pt x="167" y="169"/>
                  <a:pt x="166" y="169"/>
                  <a:pt x="166" y="169"/>
                </a:cubicBezTo>
                <a:cubicBezTo>
                  <a:pt x="157" y="168"/>
                  <a:pt x="144" y="165"/>
                  <a:pt x="123" y="156"/>
                </a:cubicBezTo>
                <a:cubicBezTo>
                  <a:pt x="84" y="137"/>
                  <a:pt x="83" y="145"/>
                  <a:pt x="77" y="150"/>
                </a:cubicBezTo>
                <a:cubicBezTo>
                  <a:pt x="71" y="154"/>
                  <a:pt x="46" y="268"/>
                  <a:pt x="170" y="277"/>
                </a:cubicBezTo>
                <a:cubicBezTo>
                  <a:pt x="172" y="277"/>
                  <a:pt x="172" y="277"/>
                  <a:pt x="172" y="277"/>
                </a:cubicBezTo>
                <a:cubicBezTo>
                  <a:pt x="296" y="268"/>
                  <a:pt x="272" y="154"/>
                  <a:pt x="265" y="150"/>
                </a:cubicBezTo>
                <a:close/>
                <a:moveTo>
                  <a:pt x="118" y="102"/>
                </a:moveTo>
                <a:cubicBezTo>
                  <a:pt x="118" y="93"/>
                  <a:pt x="112" y="87"/>
                  <a:pt x="104" y="87"/>
                </a:cubicBezTo>
                <a:cubicBezTo>
                  <a:pt x="95" y="87"/>
                  <a:pt x="89" y="93"/>
                  <a:pt x="89" y="102"/>
                </a:cubicBezTo>
                <a:lnTo>
                  <a:pt x="118" y="102"/>
                </a:lnTo>
                <a:close/>
                <a:moveTo>
                  <a:pt x="253" y="102"/>
                </a:moveTo>
                <a:cubicBezTo>
                  <a:pt x="253" y="93"/>
                  <a:pt x="247" y="87"/>
                  <a:pt x="239" y="87"/>
                </a:cubicBezTo>
                <a:cubicBezTo>
                  <a:pt x="230" y="87"/>
                  <a:pt x="224" y="93"/>
                  <a:pt x="224" y="102"/>
                </a:cubicBezTo>
                <a:lnTo>
                  <a:pt x="253" y="102"/>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4" name="Group 33" descr="Icon of a magnifying glass">
            <a:extLst>
              <a:ext uri="{FF2B5EF4-FFF2-40B4-BE49-F238E27FC236}">
                <a16:creationId xmlns:a16="http://schemas.microsoft.com/office/drawing/2014/main" id="{E35D784A-776E-466E-A8DE-A4EFA1ACE648}"/>
              </a:ext>
            </a:extLst>
          </p:cNvPr>
          <p:cNvGrpSpPr/>
          <p:nvPr/>
        </p:nvGrpSpPr>
        <p:grpSpPr>
          <a:xfrm>
            <a:off x="586390" y="4352664"/>
            <a:ext cx="731520" cy="731520"/>
            <a:chOff x="586390" y="2802086"/>
            <a:chExt cx="731520" cy="731520"/>
          </a:xfrm>
        </p:grpSpPr>
        <p:sp>
          <p:nvSpPr>
            <p:cNvPr id="68" name="Oval 67">
              <a:extLst>
                <a:ext uri="{FF2B5EF4-FFF2-40B4-BE49-F238E27FC236}">
                  <a16:creationId xmlns:a16="http://schemas.microsoft.com/office/drawing/2014/main" id="{6EF157DB-AF57-4C12-8F09-8561FA9C9B6E}"/>
                </a:ext>
              </a:extLst>
            </p:cNvPr>
            <p:cNvSpPr/>
            <p:nvPr/>
          </p:nvSpPr>
          <p:spPr bwMode="auto">
            <a:xfrm>
              <a:off x="586390" y="2802086"/>
              <a:ext cx="731520" cy="731520"/>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69" name="magnify" title="Icon of a magnifying glass">
              <a:extLst>
                <a:ext uri="{FF2B5EF4-FFF2-40B4-BE49-F238E27FC236}">
                  <a16:creationId xmlns:a16="http://schemas.microsoft.com/office/drawing/2014/main" id="{7EEB6D66-30F0-4D62-B5F0-EBF41A92D03C}"/>
                </a:ext>
              </a:extLst>
            </p:cNvPr>
            <p:cNvSpPr>
              <a:spLocks noChangeAspect="1" noEditPoints="1"/>
            </p:cNvSpPr>
            <p:nvPr/>
          </p:nvSpPr>
          <p:spPr bwMode="auto">
            <a:xfrm flipH="1">
              <a:off x="765707" y="2983180"/>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7719A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1" name="Text Placeholder 2">
            <a:extLst>
              <a:ext uri="{FF2B5EF4-FFF2-40B4-BE49-F238E27FC236}">
                <a16:creationId xmlns:a16="http://schemas.microsoft.com/office/drawing/2014/main" id="{63B4B3C0-6066-460C-AB19-21AF21352CCB}"/>
              </a:ext>
            </a:extLst>
          </p:cNvPr>
          <p:cNvSpPr txBox="1">
            <a:spLocks/>
          </p:cNvSpPr>
          <p:nvPr/>
        </p:nvSpPr>
        <p:spPr>
          <a:xfrm>
            <a:off x="1495185" y="4533758"/>
            <a:ext cx="429760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000000"/>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Microsoft Search</a:t>
            </a:r>
          </a:p>
        </p:txBody>
      </p:sp>
      <p:grpSp>
        <p:nvGrpSpPr>
          <p:cNvPr id="81" name="Group 80" descr="Icon of eye glasses">
            <a:extLst>
              <a:ext uri="{FF2B5EF4-FFF2-40B4-BE49-F238E27FC236}">
                <a16:creationId xmlns:a16="http://schemas.microsoft.com/office/drawing/2014/main" id="{AEBA4052-6402-4631-8E57-97EBB582CE99}"/>
              </a:ext>
            </a:extLst>
          </p:cNvPr>
          <p:cNvGrpSpPr/>
          <p:nvPr/>
        </p:nvGrpSpPr>
        <p:grpSpPr>
          <a:xfrm>
            <a:off x="6395722" y="4352664"/>
            <a:ext cx="731520" cy="731520"/>
            <a:chOff x="586390" y="5537518"/>
            <a:chExt cx="731520" cy="731520"/>
          </a:xfrm>
        </p:grpSpPr>
        <p:sp>
          <p:nvSpPr>
            <p:cNvPr id="79" name="Oval 78">
              <a:extLst>
                <a:ext uri="{FF2B5EF4-FFF2-40B4-BE49-F238E27FC236}">
                  <a16:creationId xmlns:a16="http://schemas.microsoft.com/office/drawing/2014/main" id="{CE5768D9-F342-43A5-AD21-BF77F1B00897}"/>
                </a:ext>
              </a:extLst>
            </p:cNvPr>
            <p:cNvSpPr/>
            <p:nvPr/>
          </p:nvSpPr>
          <p:spPr bwMode="auto">
            <a:xfrm>
              <a:off x="586390" y="5537518"/>
              <a:ext cx="731520" cy="731520"/>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80" name="Glasses_EA16" title="Icon of eye glasses">
              <a:extLst>
                <a:ext uri="{FF2B5EF4-FFF2-40B4-BE49-F238E27FC236}">
                  <a16:creationId xmlns:a16="http://schemas.microsoft.com/office/drawing/2014/main" id="{45666BFE-833B-4AE2-92DE-544520DF1CF1}"/>
                </a:ext>
              </a:extLst>
            </p:cNvPr>
            <p:cNvSpPr>
              <a:spLocks noChangeAspect="1" noEditPoints="1"/>
            </p:cNvSpPr>
            <p:nvPr/>
          </p:nvSpPr>
          <p:spPr bwMode="auto">
            <a:xfrm>
              <a:off x="721768" y="5781367"/>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rgbClr val="7719A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3" name="Text Placeholder 2">
            <a:extLst>
              <a:ext uri="{FF2B5EF4-FFF2-40B4-BE49-F238E27FC236}">
                <a16:creationId xmlns:a16="http://schemas.microsoft.com/office/drawing/2014/main" id="{3569996F-94DD-4F25-A8A4-B46C22AD2CC7}"/>
              </a:ext>
            </a:extLst>
          </p:cNvPr>
          <p:cNvSpPr txBox="1">
            <a:spLocks/>
          </p:cNvSpPr>
          <p:nvPr/>
        </p:nvSpPr>
        <p:spPr>
          <a:xfrm>
            <a:off x="7306558" y="4533758"/>
            <a:ext cx="4297603"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24"/>
              </a:spcBef>
              <a:spcAft>
                <a:spcPts val="0"/>
              </a:spcAft>
              <a:buClr>
                <a:srgbClr val="000000"/>
              </a:buClr>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Accessibility</a:t>
            </a:r>
          </a:p>
        </p:txBody>
      </p:sp>
    </p:spTree>
    <p:extLst>
      <p:ext uri="{BB962C8B-B14F-4D97-AF65-F5344CB8AC3E}">
        <p14:creationId xmlns:p14="http://schemas.microsoft.com/office/powerpoint/2010/main" val="42237377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8C349-505E-453D-B9D1-4BFB4F2CBA99}"/>
              </a:ext>
            </a:extLst>
          </p:cNvPr>
          <p:cNvSpPr>
            <a:spLocks noGrp="1"/>
          </p:cNvSpPr>
          <p:nvPr>
            <p:ph type="title"/>
          </p:nvPr>
        </p:nvSpPr>
        <p:spPr>
          <a:xfrm>
            <a:off x="588263" y="457200"/>
            <a:ext cx="11018520" cy="553998"/>
          </a:xfrm>
        </p:spPr>
        <p:txBody>
          <a:bodyPr/>
          <a:lstStyle/>
          <a:p>
            <a:r>
              <a:rPr lang="en-US" dirty="0"/>
              <a:t>Compliance</a:t>
            </a:r>
          </a:p>
        </p:txBody>
      </p:sp>
      <p:pic>
        <p:nvPicPr>
          <p:cNvPr id="4" name="Picture 3" descr="A screenshot of a social media post&#10;&#10;Description automatically generated">
            <a:extLst>
              <a:ext uri="{FF2B5EF4-FFF2-40B4-BE49-F238E27FC236}">
                <a16:creationId xmlns:a16="http://schemas.microsoft.com/office/drawing/2014/main" id="{1320B2B2-AA8C-4CB4-B5FC-B6174583526D}"/>
              </a:ext>
            </a:extLst>
          </p:cNvPr>
          <p:cNvPicPr>
            <a:picLocks noChangeAspect="1"/>
          </p:cNvPicPr>
          <p:nvPr/>
        </p:nvPicPr>
        <p:blipFill>
          <a:blip r:embed="rId2"/>
          <a:stretch>
            <a:fillRect/>
          </a:stretch>
        </p:blipFill>
        <p:spPr>
          <a:xfrm>
            <a:off x="1053123" y="1196243"/>
            <a:ext cx="9804400" cy="5168900"/>
          </a:xfrm>
          <a:prstGeom prst="rect">
            <a:avLst/>
          </a:prstGeom>
        </p:spPr>
      </p:pic>
    </p:spTree>
    <p:extLst>
      <p:ext uri="{BB962C8B-B14F-4D97-AF65-F5344CB8AC3E}">
        <p14:creationId xmlns:p14="http://schemas.microsoft.com/office/powerpoint/2010/main" val="8519660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1E1CCC-AFAB-4CF8-8386-45462DA4C8F2}"/>
              </a:ext>
            </a:extLst>
          </p:cNvPr>
          <p:cNvSpPr>
            <a:spLocks noGrp="1"/>
          </p:cNvSpPr>
          <p:nvPr>
            <p:ph type="title"/>
          </p:nvPr>
        </p:nvSpPr>
        <p:spPr>
          <a:xfrm>
            <a:off x="457200" y="457200"/>
            <a:ext cx="8021216" cy="557784"/>
          </a:xfrm>
        </p:spPr>
        <p:txBody>
          <a:bodyPr/>
          <a:lstStyle/>
          <a:p>
            <a:r>
              <a:rPr lang="en-US" dirty="0"/>
              <a:t>Intelligent intranet</a:t>
            </a:r>
          </a:p>
        </p:txBody>
      </p:sp>
      <p:sp>
        <p:nvSpPr>
          <p:cNvPr id="5" name="Text Placeholder 4">
            <a:extLst>
              <a:ext uri="{FF2B5EF4-FFF2-40B4-BE49-F238E27FC236}">
                <a16:creationId xmlns:a16="http://schemas.microsoft.com/office/drawing/2014/main" id="{E85F2DFB-613D-44CA-A05D-E3A7A0DC1277}"/>
              </a:ext>
            </a:extLst>
          </p:cNvPr>
          <p:cNvSpPr>
            <a:spLocks noGrp="1"/>
          </p:cNvSpPr>
          <p:nvPr>
            <p:ph type="body" sz="quarter" idx="10"/>
          </p:nvPr>
        </p:nvSpPr>
        <p:spPr>
          <a:xfrm>
            <a:off x="457200" y="1676400"/>
            <a:ext cx="3505200" cy="4966772"/>
          </a:xfrm>
        </p:spPr>
        <p:txBody>
          <a:bodyPr vert="horz" wrap="square" lIns="182880" tIns="91440" rIns="182880" bIns="0" rtlCol="0" anchor="t">
            <a:noAutofit/>
          </a:bodyPr>
          <a:lstStyle/>
          <a:p>
            <a:pPr lvl="1"/>
            <a:r>
              <a:rPr lang="en-US" sz="1200" b="1">
                <a:latin typeface="Segoe UI Semibold"/>
                <a:cs typeface="Segoe UI Semibold"/>
              </a:rPr>
              <a:t>Home sites for web and mobile</a:t>
            </a:r>
          </a:p>
          <a:p>
            <a:pPr lvl="1"/>
            <a:endParaRPr lang="en-US" sz="900" b="1">
              <a:latin typeface="Segoe UI Semibold"/>
              <a:cs typeface="Segoe UI Semibold"/>
            </a:endParaRPr>
          </a:p>
          <a:p>
            <a:pPr lvl="1"/>
            <a:r>
              <a:rPr lang="en-US" sz="1200" b="1">
                <a:latin typeface="Segoe UI Semibold"/>
                <a:cs typeface="Segoe UI Semibold"/>
              </a:rPr>
              <a:t>Audience targeting for news and pages</a:t>
            </a:r>
          </a:p>
          <a:p>
            <a:pPr lvl="1"/>
            <a:endParaRPr lang="en-US" sz="1000" b="1">
              <a:latin typeface="Segoe UI Semibold"/>
              <a:cs typeface="Segoe UI Semibold"/>
            </a:endParaRPr>
          </a:p>
          <a:p>
            <a:pPr lvl="1"/>
            <a:r>
              <a:rPr lang="en-US" sz="1200" b="1">
                <a:latin typeface="Segoe UI Semibold"/>
                <a:cs typeface="Segoe UI Semibold"/>
              </a:rPr>
              <a:t>Hubs</a:t>
            </a:r>
          </a:p>
          <a:p>
            <a:pPr lvl="1"/>
            <a:r>
              <a:rPr lang="en-US" sz="1100">
                <a:latin typeface="Segoe UI Semilight"/>
                <a:cs typeface="Segoe UI Semilight"/>
              </a:rPr>
              <a:t>Hub join approval</a:t>
            </a:r>
          </a:p>
          <a:p>
            <a:pPr lvl="1"/>
            <a:r>
              <a:rPr lang="en-US" sz="1100">
                <a:latin typeface="Segoe UI Semilight"/>
                <a:cs typeface="Segoe UI Semilight"/>
              </a:rPr>
              <a:t>Bulk hub association in admin center (available now)</a:t>
            </a:r>
          </a:p>
          <a:p>
            <a:pPr lvl="1"/>
            <a:endParaRPr lang="en-US" sz="1050" b="1">
              <a:latin typeface="Segoe UI Semibold"/>
              <a:cs typeface="Segoe UI Semibold"/>
            </a:endParaRPr>
          </a:p>
          <a:p>
            <a:pPr lvl="1"/>
            <a:r>
              <a:rPr lang="en-US" sz="1200" b="1">
                <a:latin typeface="Segoe UI Semibold"/>
                <a:cs typeface="Segoe UI Semibold"/>
              </a:rPr>
              <a:t>Branding</a:t>
            </a:r>
          </a:p>
          <a:p>
            <a:pPr lvl="1"/>
            <a:r>
              <a:rPr lang="en-US" sz="1100">
                <a:latin typeface="Segoe UI Semilight" panose="020B0402040204020203" pitchFamily="34" charset="0"/>
                <a:cs typeface="Segoe UI Semilight" panose="020B0402040204020203" pitchFamily="34" charset="0"/>
              </a:rPr>
              <a:t>Shy header</a:t>
            </a:r>
          </a:p>
          <a:p>
            <a:pPr lvl="1"/>
            <a:r>
              <a:rPr lang="en-US" sz="1100">
                <a:latin typeface="Segoe UI Semilight" panose="020B0402040204020203" pitchFamily="34" charset="0"/>
                <a:cs typeface="Segoe UI Semilight" panose="020B0402040204020203" pitchFamily="34" charset="0"/>
              </a:rPr>
              <a:t>Additional footer capabilities</a:t>
            </a:r>
            <a:endParaRPr lang="en-US" sz="1100" b="1">
              <a:latin typeface="Segoe UI Semilight" panose="020B0402040204020203" pitchFamily="34" charset="0"/>
              <a:cs typeface="Segoe UI Semilight" panose="020B0402040204020203" pitchFamily="34" charset="0"/>
            </a:endParaRPr>
          </a:p>
          <a:p>
            <a:pPr lvl="1"/>
            <a:r>
              <a:rPr lang="en-US" sz="1100">
                <a:latin typeface="Segoe UI Semilight" panose="020B0402040204020203" pitchFamily="34" charset="0"/>
                <a:cs typeface="Segoe UI Semilight" panose="020B0402040204020203" pitchFamily="34" charset="0"/>
              </a:rPr>
              <a:t>SharePoint mobile app co-branding</a:t>
            </a:r>
          </a:p>
          <a:p>
            <a:pPr lvl="1"/>
            <a:endParaRPr lang="en-US" sz="1050" b="1">
              <a:latin typeface="Segoe UI Semibold"/>
              <a:cs typeface="Segoe UI Semibold"/>
            </a:endParaRPr>
          </a:p>
          <a:p>
            <a:pPr lvl="1"/>
            <a:r>
              <a:rPr lang="en-US" sz="1200" b="1">
                <a:latin typeface="Segoe UI Semibold"/>
                <a:cs typeface="Segoe UI Semibold"/>
              </a:rPr>
              <a:t>Pages, news and web parts </a:t>
            </a:r>
          </a:p>
          <a:p>
            <a:pPr lvl="1">
              <a:defRPr/>
            </a:pPr>
            <a:r>
              <a:rPr lang="en-US" sz="1100">
                <a:latin typeface="Segoe UI Semilight"/>
                <a:cs typeface="Segoe UI Semilight"/>
              </a:rPr>
              <a:t>Wiki Linking</a:t>
            </a:r>
          </a:p>
          <a:p>
            <a:pPr lvl="1">
              <a:defRPr/>
            </a:pPr>
            <a:r>
              <a:rPr lang="en-US" sz="1100">
                <a:latin typeface="Segoe UI Semilight"/>
                <a:cs typeface="Segoe UI Semilight"/>
              </a:rPr>
              <a:t>Undo/Redo</a:t>
            </a:r>
          </a:p>
          <a:p>
            <a:pPr marL="182880" lvl="1">
              <a:defRPr/>
            </a:pPr>
            <a:r>
              <a:rPr lang="en-US" sz="1100" b="1" i="1">
                <a:latin typeface="Segoe UI Semilight"/>
                <a:cs typeface="Segoe UI Semilight"/>
              </a:rPr>
              <a:t>Available Now</a:t>
            </a:r>
          </a:p>
          <a:p>
            <a:pPr marL="182880" lvl="1">
              <a:defRPr/>
            </a:pPr>
            <a:r>
              <a:rPr lang="en-US" sz="1100">
                <a:latin typeface="Segoe UI Semilight"/>
                <a:cs typeface="Segoe UI Semilight"/>
              </a:rPr>
              <a:t>Vertical sections</a:t>
            </a:r>
          </a:p>
          <a:p>
            <a:pPr marL="182880" lvl="1">
              <a:defRPr/>
            </a:pPr>
            <a:r>
              <a:rPr lang="en-US" sz="1100">
                <a:latin typeface="Segoe UI Semilight"/>
                <a:cs typeface="Segoe UI Semilight"/>
              </a:rPr>
              <a:t>Drag and drop files to the canvas</a:t>
            </a:r>
          </a:p>
          <a:p>
            <a:pPr marL="182880" lvl="1">
              <a:defRPr/>
            </a:pPr>
            <a:r>
              <a:rPr lang="en-US" sz="1100">
                <a:latin typeface="Segoe UI Semilight"/>
                <a:cs typeface="Segoe UI Semilight"/>
              </a:rPr>
              <a:t>Rich preview of links pasted into the text part</a:t>
            </a:r>
          </a:p>
          <a:p>
            <a:pPr marL="182880" lvl="1">
              <a:defRPr/>
            </a:pPr>
            <a:r>
              <a:rPr lang="en-US" sz="1100">
                <a:latin typeface="Segoe UI Semilight"/>
                <a:cs typeface="Segoe UI Semilight"/>
              </a:rPr>
              <a:t>On page anchors</a:t>
            </a:r>
          </a:p>
          <a:p>
            <a:pPr marL="182880" lvl="1"/>
            <a:r>
              <a:rPr lang="en-US" sz="1100">
                <a:solidFill>
                  <a:schemeClr val="tx1"/>
                </a:solidFill>
                <a:latin typeface="Segoe UI Semilight"/>
                <a:cs typeface="Segoe UI Semilight"/>
              </a:rPr>
              <a:t>Button, Call to action, </a:t>
            </a:r>
            <a:r>
              <a:rPr lang="en-US" sz="1100">
                <a:latin typeface="Segoe UI Semilight"/>
                <a:cs typeface="Segoe UI Semilight"/>
              </a:rPr>
              <a:t>C</a:t>
            </a:r>
            <a:r>
              <a:rPr lang="en-US" sz="1100">
                <a:solidFill>
                  <a:schemeClr val="tx1"/>
                </a:solidFill>
                <a:latin typeface="Segoe UI Semilight"/>
                <a:cs typeface="Segoe UI Semilight"/>
              </a:rPr>
              <a:t>lock &amp; Weather web parts</a:t>
            </a:r>
          </a:p>
          <a:p>
            <a:pPr marL="182880" lvl="1"/>
            <a:r>
              <a:rPr lang="en-US" sz="1100">
                <a:latin typeface="Segoe UI Semilight"/>
                <a:cs typeface="Segoe UI Semilight"/>
              </a:rPr>
              <a:t>Hero gets secondary call to action links</a:t>
            </a:r>
          </a:p>
          <a:p>
            <a:pPr marL="182880" lvl="1"/>
            <a:r>
              <a:rPr lang="en-US" sz="1100">
                <a:latin typeface="Segoe UI Semilight"/>
                <a:cs typeface="Segoe UI Semilight"/>
              </a:rPr>
              <a:t>Highlighted content gets custom query filtering</a:t>
            </a:r>
            <a:endParaRPr lang="en-US" sz="1100">
              <a:latin typeface="Segoe UI Semilight" panose="020B0402040204020203" pitchFamily="34" charset="0"/>
              <a:cs typeface="Segoe UI Semilight" panose="020B0402040204020203" pitchFamily="34" charset="0"/>
            </a:endParaRPr>
          </a:p>
          <a:p>
            <a:pPr lvl="1"/>
            <a:endParaRPr lang="en-US" sz="1100">
              <a:latin typeface="Segoe UI Semilight" panose="020B0402040204020203" pitchFamily="34" charset="0"/>
              <a:cs typeface="Segoe UI Semilight" panose="020B0402040204020203" pitchFamily="34" charset="0"/>
            </a:endParaRPr>
          </a:p>
          <a:p>
            <a:pPr lvl="1"/>
            <a:r>
              <a:rPr lang="en-US" sz="1200" b="1">
                <a:latin typeface="Segoe UI Semibold"/>
                <a:cs typeface="Segoe UI Semibold"/>
              </a:rPr>
              <a:t>Other key features </a:t>
            </a:r>
          </a:p>
          <a:p>
            <a:pPr lvl="1"/>
            <a:r>
              <a:rPr lang="en-US" sz="1100">
                <a:latin typeface="Segoe UI Semilight" panose="020B0402040204020203" pitchFamily="34" charset="0"/>
                <a:cs typeface="Segoe UI Semilight" panose="020B0402040204020203" pitchFamily="34" charset="0"/>
              </a:rPr>
              <a:t>Make a classic team site a comm site</a:t>
            </a:r>
            <a:endParaRPr kumimoji="0" lang="en-US" sz="1100" u="none" strike="noStrike" kern="120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endParaRPr>
          </a:p>
          <a:p>
            <a:pPr lvl="1"/>
            <a:r>
              <a:rPr lang="en-US" sz="1100">
                <a:latin typeface="Segoe UI Semilight" panose="020B0402040204020203" pitchFamily="34" charset="0"/>
                <a:cs typeface="Segoe UI Semilight" panose="020B0402040204020203" pitchFamily="34" charset="0"/>
              </a:rPr>
              <a:t>Site scripts &amp; site designs: Extract a site to a site script, including multiple lists, branding and navigation (using PowerShell)</a:t>
            </a:r>
          </a:p>
          <a:p>
            <a:pPr lvl="1"/>
            <a:r>
              <a:rPr lang="en-US" sz="1100">
                <a:latin typeface="Segoe UI Semilight" panose="020B0402040204020203" pitchFamily="34" charset="0"/>
                <a:cs typeface="Segoe UI Semilight" panose="020B0402040204020203" pitchFamily="34" charset="0"/>
              </a:rPr>
              <a:t>Page Diagnostics V2 for Modern (Released)</a:t>
            </a:r>
          </a:p>
          <a:p>
            <a:pPr lvl="1"/>
            <a:endParaRPr lang="en-US" sz="1100">
              <a:latin typeface="Segoe UI Semilight" panose="020B0402040204020203" pitchFamily="34" charset="0"/>
              <a:cs typeface="Segoe UI Semilight" panose="020B0402040204020203" pitchFamily="34" charset="0"/>
            </a:endParaRPr>
          </a:p>
          <a:p>
            <a:pPr lvl="1"/>
            <a:endParaRPr lang="en-US" sz="1100">
              <a:latin typeface="Segoe UI Semilight" panose="020B0402040204020203" pitchFamily="34" charset="0"/>
              <a:cs typeface="Segoe UI Semilight" panose="020B0402040204020203" pitchFamily="34" charset="0"/>
            </a:endParaRPr>
          </a:p>
          <a:p>
            <a:pPr lvl="1"/>
            <a:endParaRPr lang="en-US" sz="1100">
              <a:latin typeface="Segoe UI Semilight"/>
              <a:cs typeface="Segoe UI Semilight"/>
            </a:endParaRPr>
          </a:p>
          <a:p>
            <a:pPr lvl="1"/>
            <a:endParaRPr lang="en-US" sz="1200">
              <a:latin typeface="Segoe UI Semibold"/>
              <a:cs typeface="Segoe UI Semibold"/>
            </a:endParaRPr>
          </a:p>
          <a:p>
            <a:pPr lvl="1"/>
            <a:endParaRPr lang="en-US" sz="1600">
              <a:cs typeface="Segoe UI"/>
            </a:endParaRPr>
          </a:p>
          <a:p>
            <a:pPr lvl="1"/>
            <a:endParaRPr lang="en-US" sz="1600">
              <a:cs typeface="Segoe UI"/>
            </a:endParaRPr>
          </a:p>
        </p:txBody>
      </p:sp>
      <p:sp>
        <p:nvSpPr>
          <p:cNvPr id="6" name="Text Placeholder 5">
            <a:extLst>
              <a:ext uri="{FF2B5EF4-FFF2-40B4-BE49-F238E27FC236}">
                <a16:creationId xmlns:a16="http://schemas.microsoft.com/office/drawing/2014/main" id="{96589A7D-A7C1-4380-84B3-3567E4F7593B}"/>
              </a:ext>
            </a:extLst>
          </p:cNvPr>
          <p:cNvSpPr>
            <a:spLocks noGrp="1"/>
          </p:cNvSpPr>
          <p:nvPr>
            <p:ph type="body" sz="quarter" idx="11"/>
          </p:nvPr>
        </p:nvSpPr>
        <p:spPr>
          <a:xfrm>
            <a:off x="4343400" y="1676400"/>
            <a:ext cx="3505200" cy="4966772"/>
          </a:xfrm>
        </p:spPr>
        <p:txBody>
          <a:bodyPr vert="horz" wrap="square" lIns="182880" tIns="91440" rIns="182880" bIns="0" rtlCol="0" anchor="t">
            <a:noAutofit/>
          </a:bodyPr>
          <a:lstStyle/>
          <a:p>
            <a:pPr lvl="1"/>
            <a:r>
              <a:rPr lang="en-US" sz="1200" b="1">
                <a:solidFill>
                  <a:schemeClr val="tx1"/>
                </a:solidFill>
                <a:latin typeface="Segoe UI Semibold"/>
                <a:ea typeface="+mn-lt"/>
                <a:cs typeface="Segoe UI Semibold"/>
              </a:rPr>
              <a:t>Page scheduling</a:t>
            </a:r>
            <a:endParaRPr lang="en-US" sz="1200" u="sng">
              <a:solidFill>
                <a:srgbClr val="FF0000"/>
              </a:solidFill>
              <a:latin typeface="Segoe UI Semibold"/>
              <a:ea typeface="+mn-lt"/>
              <a:cs typeface="Segoe UI Semibold"/>
            </a:endParaRPr>
          </a:p>
          <a:p>
            <a:pPr lvl="1"/>
            <a:endParaRPr lang="en-US" sz="900" b="1">
              <a:solidFill>
                <a:schemeClr val="tx1"/>
              </a:solidFill>
              <a:latin typeface="Segoe UI Semibold" panose="020B0502040204020203" pitchFamily="34" charset="0"/>
              <a:ea typeface="+mn-lt"/>
              <a:cs typeface="Segoe UI Semibold" panose="020B0502040204020203" pitchFamily="34" charset="0"/>
            </a:endParaRPr>
          </a:p>
          <a:p>
            <a:pPr lvl="1"/>
            <a:r>
              <a:rPr lang="en-US" sz="1200">
                <a:solidFill>
                  <a:schemeClr val="tx1"/>
                </a:solidFill>
                <a:latin typeface="Segoe UI Semibold" panose="020B0702040204020203" pitchFamily="34" charset="0"/>
                <a:cs typeface="Segoe UI Semibold" panose="020B0702040204020203" pitchFamily="34" charset="0"/>
              </a:rPr>
              <a:t>Audience targeting for navigation</a:t>
            </a:r>
            <a:endParaRPr kumimoji="0" lang="en-US" sz="120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endParaRPr>
          </a:p>
          <a:p>
            <a:pPr lvl="1"/>
            <a:endParaRPr lang="en-US" sz="1100" b="1">
              <a:latin typeface="Segoe UI Semilight" panose="020B0402040204020203" pitchFamily="34" charset="0"/>
              <a:cs typeface="Segoe UI Semilight" panose="020B0402040204020203" pitchFamily="34" charset="0"/>
            </a:endParaRPr>
          </a:p>
          <a:p>
            <a:pPr lvl="1"/>
            <a:r>
              <a:rPr lang="en-US" sz="1200" b="1">
                <a:latin typeface="+mj-lt"/>
                <a:cs typeface="Segoe UI Semilight" panose="020B0402040204020203" pitchFamily="34" charset="0"/>
              </a:rPr>
              <a:t>Multilingual publishing</a:t>
            </a:r>
            <a:endParaRPr lang="en-US" sz="1200">
              <a:latin typeface="+mj-lt"/>
              <a:cs typeface="Segoe UI Semilight" panose="020B0402040204020203" pitchFamily="34" charset="0"/>
            </a:endParaRPr>
          </a:p>
          <a:p>
            <a:pPr lvl="1"/>
            <a:endParaRPr lang="en-US" sz="1050" b="1">
              <a:solidFill>
                <a:schemeClr val="tx1"/>
              </a:solidFill>
              <a:latin typeface="Segoe UI Semibold"/>
              <a:cs typeface="Segoe UI Semibold"/>
            </a:endParaRPr>
          </a:p>
          <a:p>
            <a:pPr lvl="1"/>
            <a:r>
              <a:rPr lang="en-US" sz="1200" b="1">
                <a:solidFill>
                  <a:schemeClr val="tx1"/>
                </a:solidFill>
                <a:latin typeface="Segoe UI Semibold"/>
                <a:cs typeface="Segoe UI Semibold"/>
              </a:rPr>
              <a:t>Hubs</a:t>
            </a:r>
          </a:p>
          <a:p>
            <a:pPr lvl="1"/>
            <a:r>
              <a:rPr lang="en-US" sz="1000">
                <a:solidFill>
                  <a:schemeClr val="tx1"/>
                </a:solidFill>
                <a:latin typeface="Segoe UI Semilight"/>
                <a:cs typeface="Segoe UI Semilight"/>
              </a:rPr>
              <a:t>Associated hubs</a:t>
            </a:r>
          </a:p>
          <a:p>
            <a:pPr lvl="1"/>
            <a:r>
              <a:rPr lang="en-US" sz="1000">
                <a:solidFill>
                  <a:schemeClr val="tx1"/>
                </a:solidFill>
                <a:latin typeface="Segoe UI Semilight"/>
                <a:cs typeface="Segoe UI Semilight"/>
              </a:rPr>
              <a:t>Hub permissions</a:t>
            </a:r>
          </a:p>
          <a:p>
            <a:pPr lvl="1"/>
            <a:r>
              <a:rPr lang="en-US" sz="1000">
                <a:solidFill>
                  <a:schemeClr val="tx1"/>
                </a:solidFill>
                <a:latin typeface="Segoe UI Semilight"/>
                <a:cs typeface="Segoe UI Semilight"/>
              </a:rPr>
              <a:t>Hub analytics</a:t>
            </a:r>
          </a:p>
          <a:p>
            <a:pPr lvl="1"/>
            <a:endParaRPr lang="en-US" sz="900" b="1">
              <a:solidFill>
                <a:schemeClr val="tx1"/>
              </a:solidFill>
              <a:latin typeface="Segoe UI Semibold" panose="020B0502040204020203" pitchFamily="34" charset="0"/>
              <a:cs typeface="Segoe UI Semibold" panose="020B0502040204020203" pitchFamily="34" charset="0"/>
            </a:endParaRPr>
          </a:p>
          <a:p>
            <a:pPr lvl="1"/>
            <a:r>
              <a:rPr lang="en-US" sz="1200" b="1">
                <a:latin typeface="+mj-lt"/>
                <a:cs typeface="Segoe UI Semibold"/>
              </a:rPr>
              <a:t>Branding</a:t>
            </a:r>
            <a:endParaRPr lang="en-US" sz="1200">
              <a:latin typeface="+mj-lt"/>
              <a:ea typeface="+mn-lt"/>
              <a:cs typeface="+mn-lt"/>
            </a:endParaRPr>
          </a:p>
          <a:p>
            <a:pPr lvl="1"/>
            <a:r>
              <a:rPr lang="en-US" sz="1100">
                <a:latin typeface="Segoe UI Semilight" panose="020B0402040204020203" pitchFamily="34" charset="0"/>
                <a:cs typeface="Segoe UI Semilight" panose="020B0402040204020203" pitchFamily="34" charset="0"/>
              </a:rPr>
              <a:t>Microsoft Fluent Design Language</a:t>
            </a:r>
          </a:p>
          <a:p>
            <a:pPr lvl="1"/>
            <a:r>
              <a:rPr lang="en-US" sz="1100">
                <a:solidFill>
                  <a:srgbClr val="2F2F2F"/>
                </a:solidFill>
                <a:latin typeface="Segoe UI Semilight" panose="020B0402040204020203" pitchFamily="34" charset="0"/>
                <a:cs typeface="Segoe UI Semilight" panose="020B0402040204020203" pitchFamily="34" charset="0"/>
              </a:rPr>
              <a:t>Additional header capabilities</a:t>
            </a:r>
          </a:p>
          <a:p>
            <a:pPr lvl="1"/>
            <a:r>
              <a:rPr lang="en-US" sz="1100">
                <a:solidFill>
                  <a:srgbClr val="2F2F2F"/>
                </a:solidFill>
                <a:latin typeface="Segoe UI Semilight" panose="020B0402040204020203" pitchFamily="34" charset="0"/>
                <a:cs typeface="Segoe UI Semilight" panose="020B0402040204020203" pitchFamily="34" charset="0"/>
              </a:rPr>
              <a:t>SharePoint Teal default theme</a:t>
            </a:r>
            <a:endParaRPr lang="en-US" sz="1100" b="1">
              <a:solidFill>
                <a:schemeClr val="tx1"/>
              </a:solidFill>
              <a:latin typeface="Segoe UI Semilight" panose="020B0402040204020203" pitchFamily="34" charset="0"/>
              <a:cs typeface="Segoe UI Semilight" panose="020B0402040204020203" pitchFamily="34" charset="0"/>
            </a:endParaRPr>
          </a:p>
          <a:p>
            <a:pPr lvl="1"/>
            <a:r>
              <a:rPr lang="en-US" sz="1100">
                <a:solidFill>
                  <a:schemeClr val="tx1"/>
                </a:solidFill>
                <a:latin typeface="Segoe UI Semilight" panose="020B0402040204020203" pitchFamily="34" charset="0"/>
                <a:cs typeface="Segoe UI Semilight" panose="020B0402040204020203" pitchFamily="34" charset="0"/>
              </a:rPr>
              <a:t>File uploads in SP mobile app</a:t>
            </a:r>
          </a:p>
          <a:p>
            <a:pPr lvl="1"/>
            <a:r>
              <a:rPr lang="en-US" sz="1100">
                <a:solidFill>
                  <a:schemeClr val="tx1"/>
                </a:solidFill>
                <a:latin typeface="Segoe UI Semilight" panose="020B0402040204020203" pitchFamily="34" charset="0"/>
                <a:cs typeface="Segoe UI Semilight" panose="020B0402040204020203" pitchFamily="34" charset="0"/>
              </a:rPr>
              <a:t>Portal owner page</a:t>
            </a:r>
            <a:endParaRPr lang="en-US" sz="1100">
              <a:latin typeface="Segoe UI Semilight" panose="020B0402040204020203" pitchFamily="34" charset="0"/>
              <a:cs typeface="Segoe UI Semilight" panose="020B0402040204020203" pitchFamily="34" charset="0"/>
            </a:endParaRPr>
          </a:p>
          <a:p>
            <a:pPr lvl="1"/>
            <a:endParaRPr lang="en-US" sz="1200" b="1">
              <a:latin typeface="Segoe UI Semibold"/>
              <a:cs typeface="Segoe UI Semibold"/>
            </a:endParaRPr>
          </a:p>
          <a:p>
            <a:pPr lvl="1"/>
            <a:r>
              <a:rPr lang="en-US" sz="1200" b="1">
                <a:latin typeface="Segoe UI Semibold"/>
                <a:cs typeface="Segoe UI Semibold"/>
              </a:rPr>
              <a:t>Pages, news and web parts</a:t>
            </a:r>
          </a:p>
          <a:p>
            <a:pPr lvl="1"/>
            <a:r>
              <a:rPr lang="en-US" sz="1100">
                <a:latin typeface="Segoe UI Semilight"/>
                <a:cs typeface="Segoe UI Semilight"/>
              </a:rPr>
              <a:t>Image resizing</a:t>
            </a:r>
          </a:p>
          <a:p>
            <a:pPr lvl="1"/>
            <a:r>
              <a:rPr lang="en-US" sz="1100">
                <a:latin typeface="Segoe UI Semilight"/>
                <a:cs typeface="Segoe UI Semilight"/>
              </a:rPr>
              <a:t>Visual page diffing and version history</a:t>
            </a:r>
          </a:p>
          <a:p>
            <a:pPr lvl="1"/>
            <a:r>
              <a:rPr lang="en-US" sz="1100">
                <a:latin typeface="Segoe UI Semilight"/>
                <a:cs typeface="Segoe UI Semilight"/>
              </a:rPr>
              <a:t>News filtering across sites with managed metadata</a:t>
            </a:r>
          </a:p>
          <a:p>
            <a:pPr lvl="1"/>
            <a:r>
              <a:rPr lang="en-US" sz="1100">
                <a:solidFill>
                  <a:schemeClr val="tx1"/>
                </a:solidFill>
                <a:latin typeface="Segoe UI Semilight"/>
                <a:cs typeface="Segoe UI Semilight"/>
              </a:rPr>
              <a:t>Yammer conversations web part (v2)</a:t>
            </a:r>
          </a:p>
          <a:p>
            <a:pPr lvl="1"/>
            <a:r>
              <a:rPr lang="en-US" sz="1100">
                <a:solidFill>
                  <a:schemeClr val="tx1"/>
                </a:solidFill>
                <a:latin typeface="Segoe UI Semilight"/>
                <a:cs typeface="Segoe UI Semilight"/>
              </a:rPr>
              <a:t>My Feed web part</a:t>
            </a:r>
          </a:p>
          <a:p>
            <a:pPr lvl="1"/>
            <a:endParaRPr lang="en-US" sz="1100">
              <a:solidFill>
                <a:schemeClr val="tx1"/>
              </a:solidFill>
              <a:latin typeface="Segoe UI Semilight" panose="020B0402040204020203" pitchFamily="34" charset="0"/>
              <a:cs typeface="Segoe UI Semilight" panose="020B0402040204020203" pitchFamily="34" charset="0"/>
            </a:endParaRPr>
          </a:p>
          <a:p>
            <a:pPr lvl="1"/>
            <a:r>
              <a:rPr lang="en-US" sz="1200" b="1">
                <a:solidFill>
                  <a:schemeClr val="tx1"/>
                </a:solidFill>
                <a:latin typeface="Segoe UI Semibold"/>
                <a:cs typeface="Segoe UI Semibold"/>
              </a:rPr>
              <a:t>Site scripts &amp; site designs</a:t>
            </a:r>
          </a:p>
          <a:p>
            <a:pPr lvl="1"/>
            <a:r>
              <a:rPr lang="en-US" sz="1100">
                <a:solidFill>
                  <a:schemeClr val="tx1"/>
                </a:solidFill>
                <a:latin typeface="Segoe UI Semilight"/>
                <a:cs typeface="Segoe UI Semilight"/>
              </a:rPr>
              <a:t>Support for folder and file content</a:t>
            </a:r>
          </a:p>
          <a:p>
            <a:pPr lvl="1"/>
            <a:r>
              <a:rPr lang="en-US" sz="1100">
                <a:solidFill>
                  <a:schemeClr val="tx1"/>
                </a:solidFill>
                <a:latin typeface="Segoe UI Semilight"/>
                <a:cs typeface="Segoe UI Semilight"/>
              </a:rPr>
              <a:t>Teams template integration</a:t>
            </a:r>
          </a:p>
          <a:p>
            <a:pPr lvl="1"/>
            <a:r>
              <a:rPr lang="en-US" sz="1100">
                <a:solidFill>
                  <a:schemeClr val="tx1"/>
                </a:solidFill>
                <a:latin typeface="Segoe UI Semilight"/>
                <a:cs typeface="Segoe UI Semilight"/>
              </a:rPr>
              <a:t>Additional script actions</a:t>
            </a:r>
          </a:p>
          <a:p>
            <a:pPr lvl="1"/>
            <a:endParaRPr lang="en-US" sz="1200">
              <a:solidFill>
                <a:schemeClr val="tx1"/>
              </a:solidFill>
              <a:cs typeface="Segoe UI"/>
            </a:endParaRPr>
          </a:p>
          <a:p>
            <a:pPr lvl="1"/>
            <a:r>
              <a:rPr lang="en-US" sz="1200" b="1">
                <a:solidFill>
                  <a:schemeClr val="tx1"/>
                </a:solidFill>
                <a:latin typeface="Segoe UI Semibold"/>
                <a:cs typeface="Segoe UI Semibold"/>
              </a:rPr>
              <a:t>SharePoint spaces </a:t>
            </a:r>
            <a:r>
              <a:rPr lang="en-US" sz="1200">
                <a:solidFill>
                  <a:schemeClr val="tx1"/>
                </a:solidFill>
                <a:cs typeface="Segoe UI"/>
              </a:rPr>
              <a:t>public preview </a:t>
            </a:r>
          </a:p>
          <a:p>
            <a:pPr lvl="1"/>
            <a:endParaRPr lang="en-US" sz="1200">
              <a:solidFill>
                <a:schemeClr val="tx1"/>
              </a:solidFill>
              <a:cs typeface="Segoe UI"/>
            </a:endParaRPr>
          </a:p>
          <a:p>
            <a:pPr lvl="1"/>
            <a:endParaRPr lang="en-US" sz="1200">
              <a:solidFill>
                <a:schemeClr val="tx1"/>
              </a:solidFill>
              <a:cs typeface="Segoe UI"/>
            </a:endParaRPr>
          </a:p>
          <a:p>
            <a:pPr lvl="1"/>
            <a:endParaRPr lang="en-US" sz="1200">
              <a:solidFill>
                <a:schemeClr val="tx1"/>
              </a:solidFill>
              <a:cs typeface="Segoe UI"/>
            </a:endParaRPr>
          </a:p>
        </p:txBody>
      </p:sp>
      <p:sp>
        <p:nvSpPr>
          <p:cNvPr id="8" name="Text Placeholder 7">
            <a:extLst>
              <a:ext uri="{FF2B5EF4-FFF2-40B4-BE49-F238E27FC236}">
                <a16:creationId xmlns:a16="http://schemas.microsoft.com/office/drawing/2014/main" id="{718D8535-6D00-48AC-A543-D0D176AEEF93}"/>
              </a:ext>
            </a:extLst>
          </p:cNvPr>
          <p:cNvSpPr>
            <a:spLocks noGrp="1"/>
          </p:cNvSpPr>
          <p:nvPr>
            <p:ph type="body" sz="quarter" idx="13"/>
          </p:nvPr>
        </p:nvSpPr>
        <p:spPr/>
        <p:txBody>
          <a:bodyPr/>
          <a:lstStyle/>
          <a:p>
            <a:r>
              <a:rPr lang="en-US"/>
              <a:t>Available soon</a:t>
            </a:r>
          </a:p>
        </p:txBody>
      </p:sp>
      <p:sp>
        <p:nvSpPr>
          <p:cNvPr id="9" name="Text Placeholder 8">
            <a:extLst>
              <a:ext uri="{FF2B5EF4-FFF2-40B4-BE49-F238E27FC236}">
                <a16:creationId xmlns:a16="http://schemas.microsoft.com/office/drawing/2014/main" id="{D50BFD48-4F7F-4EFC-ADFD-2E9FDB84B864}"/>
              </a:ext>
            </a:extLst>
          </p:cNvPr>
          <p:cNvSpPr>
            <a:spLocks noGrp="1"/>
          </p:cNvSpPr>
          <p:nvPr>
            <p:ph type="body" sz="quarter" idx="14"/>
          </p:nvPr>
        </p:nvSpPr>
        <p:spPr/>
        <p:txBody>
          <a:bodyPr/>
          <a:lstStyle/>
          <a:p>
            <a:r>
              <a:rPr lang="en-US"/>
              <a:t>Early next year</a:t>
            </a:r>
          </a:p>
        </p:txBody>
      </p:sp>
      <p:sp>
        <p:nvSpPr>
          <p:cNvPr id="7" name="Text Placeholder 6">
            <a:extLst>
              <a:ext uri="{FF2B5EF4-FFF2-40B4-BE49-F238E27FC236}">
                <a16:creationId xmlns:a16="http://schemas.microsoft.com/office/drawing/2014/main" id="{3FBB3AD5-7F18-48BB-B0C1-5F8EE3E2584C}"/>
              </a:ext>
            </a:extLst>
          </p:cNvPr>
          <p:cNvSpPr>
            <a:spLocks noGrp="1"/>
          </p:cNvSpPr>
          <p:nvPr>
            <p:ph type="body" sz="quarter" idx="15"/>
          </p:nvPr>
        </p:nvSpPr>
        <p:spPr>
          <a:xfrm>
            <a:off x="8229600" y="1676400"/>
            <a:ext cx="3505200" cy="1752599"/>
          </a:xfrm>
        </p:spPr>
        <p:txBody>
          <a:bodyPr vert="horz" wrap="square" lIns="182880" tIns="91440" rIns="182880" bIns="0" rtlCol="0" anchor="t">
            <a:noAutofit/>
          </a:bodyPr>
          <a:lstStyle/>
          <a:p>
            <a:r>
              <a:rPr lang="en-US" sz="1200" b="1">
                <a:solidFill>
                  <a:schemeClr val="tx1"/>
                </a:solidFill>
                <a:latin typeface="Segoe UI Semibold" panose="020B0502040204020203" pitchFamily="34" charset="0"/>
                <a:cs typeface="Segoe UI Semibold" panose="020B0502040204020203" pitchFamily="34" charset="0"/>
              </a:rPr>
              <a:t>Global tenant navigation</a:t>
            </a:r>
          </a:p>
          <a:p>
            <a:r>
              <a:rPr lang="en-US" sz="1200" b="1">
                <a:solidFill>
                  <a:schemeClr val="tx1"/>
                </a:solidFill>
                <a:latin typeface="Segoe UI Semibold" panose="020B0502040204020203" pitchFamily="34" charset="0"/>
                <a:cs typeface="Segoe UI Semibold" panose="020B0502040204020203" pitchFamily="34" charset="0"/>
              </a:rPr>
              <a:t>Further integrations into Microsoft Teams</a:t>
            </a:r>
          </a:p>
          <a:p>
            <a:r>
              <a:rPr lang="en-US" sz="1200" b="1">
                <a:solidFill>
                  <a:schemeClr val="tx1"/>
                </a:solidFill>
                <a:latin typeface="Segoe UI Semibold" panose="020B0502040204020203" pitchFamily="34" charset="0"/>
                <a:cs typeface="Segoe UI Semibold" panose="020B0502040204020203" pitchFamily="34" charset="0"/>
              </a:rPr>
              <a:t>Calendar experiences in SharePoint</a:t>
            </a:r>
          </a:p>
          <a:p>
            <a:endParaRPr lang="en-US" sz="1200" b="1">
              <a:solidFill>
                <a:schemeClr val="tx1"/>
              </a:solidFill>
              <a:latin typeface="Segoe UI Semibold" panose="020B0502040204020203" pitchFamily="34" charset="0"/>
              <a:cs typeface="Segoe UI Semibold" panose="020B0502040204020203" pitchFamily="34" charset="0"/>
            </a:endParaRPr>
          </a:p>
          <a:p>
            <a:endParaRPr lang="en-US" sz="1400" b="1" strike="sngStrike">
              <a:solidFill>
                <a:schemeClr val="tx1"/>
              </a:solidFill>
              <a:latin typeface="Segoe UI Semibold" panose="020B0502040204020203" pitchFamily="34" charset="0"/>
              <a:cs typeface="Segoe UI Semibold" panose="020B0502040204020203" pitchFamily="34" charset="0"/>
            </a:endParaRPr>
          </a:p>
        </p:txBody>
      </p:sp>
      <p:sp>
        <p:nvSpPr>
          <p:cNvPr id="10" name="Text Placeholder 9">
            <a:extLst>
              <a:ext uri="{FF2B5EF4-FFF2-40B4-BE49-F238E27FC236}">
                <a16:creationId xmlns:a16="http://schemas.microsoft.com/office/drawing/2014/main" id="{2676D0FC-8ACD-482B-B53B-2FC4DCF61B55}"/>
              </a:ext>
            </a:extLst>
          </p:cNvPr>
          <p:cNvSpPr>
            <a:spLocks noGrp="1"/>
          </p:cNvSpPr>
          <p:nvPr>
            <p:ph type="body" sz="quarter" idx="16"/>
          </p:nvPr>
        </p:nvSpPr>
        <p:spPr/>
        <p:txBody>
          <a:bodyPr/>
          <a:lstStyle/>
          <a:p>
            <a:r>
              <a:rPr lang="en-US"/>
              <a:t>Top of mind</a:t>
            </a:r>
          </a:p>
        </p:txBody>
      </p:sp>
      <p:pic>
        <p:nvPicPr>
          <p:cNvPr id="18" name="Picture 17" descr="A close up of a sign&#10;&#10;Description automatically generated">
            <a:extLst>
              <a:ext uri="{FF2B5EF4-FFF2-40B4-BE49-F238E27FC236}">
                <a16:creationId xmlns:a16="http://schemas.microsoft.com/office/drawing/2014/main" id="{10CF0B2A-ECBC-4875-99EF-E3F4A645CA79}"/>
              </a:ext>
            </a:extLst>
          </p:cNvPr>
          <p:cNvPicPr>
            <a:picLocks noChangeAspect="1"/>
          </p:cNvPicPr>
          <p:nvPr/>
        </p:nvPicPr>
        <p:blipFill>
          <a:blip r:embed="rId2"/>
          <a:stretch>
            <a:fillRect/>
          </a:stretch>
        </p:blipFill>
        <p:spPr>
          <a:xfrm>
            <a:off x="8681832" y="3981449"/>
            <a:ext cx="2600731" cy="2400301"/>
          </a:xfrm>
          <a:prstGeom prst="rect">
            <a:avLst/>
          </a:prstGeom>
        </p:spPr>
      </p:pic>
      <p:sp>
        <p:nvSpPr>
          <p:cNvPr id="11" name="Rectangle 10">
            <a:extLst>
              <a:ext uri="{FF2B5EF4-FFF2-40B4-BE49-F238E27FC236}">
                <a16:creationId xmlns:a16="http://schemas.microsoft.com/office/drawing/2014/main" id="{F93BB6A9-6BD5-48C1-8249-DB45CDDD86A9}"/>
              </a:ext>
            </a:extLst>
          </p:cNvPr>
          <p:cNvSpPr/>
          <p:nvPr/>
        </p:nvSpPr>
        <p:spPr>
          <a:xfrm>
            <a:off x="4900694" y="631678"/>
            <a:ext cx="4145236" cy="2616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hlinkClick r:id="rId3"/>
              </a:rPr>
              <a:t>https://myignite.techcommunity.microsoft.com/sessions/81511</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3329A09C-D242-4035-BF55-8D46A6710E94}"/>
              </a:ext>
            </a:extLst>
          </p:cNvPr>
          <p:cNvSpPr txBox="1"/>
          <p:nvPr/>
        </p:nvSpPr>
        <p:spPr>
          <a:xfrm>
            <a:off x="4988409" y="126818"/>
            <a:ext cx="7355393"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Blog post: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4"/>
              </a:rPr>
              <a:t>https://techcommunity.microsoft.com/t5/Microsoft-SharePoint-Blog/The-intelligent-intranet-powered-by-Microsoft-365-Microsoft/ba-p/975037</a:t>
            </a:r>
            <a:endPar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6121610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1E1CCC-AFAB-4CF8-8386-45462DA4C8F2}"/>
              </a:ext>
            </a:extLst>
          </p:cNvPr>
          <p:cNvSpPr>
            <a:spLocks noGrp="1"/>
          </p:cNvSpPr>
          <p:nvPr>
            <p:ph type="title"/>
          </p:nvPr>
        </p:nvSpPr>
        <p:spPr>
          <a:xfrm>
            <a:off x="457199" y="211960"/>
            <a:ext cx="11277602" cy="553998"/>
          </a:xfrm>
        </p:spPr>
        <p:txBody>
          <a:bodyPr/>
          <a:lstStyle/>
          <a:p>
            <a:r>
              <a:rPr lang="en-US" dirty="0"/>
              <a:t>SharePoint team collaboration</a:t>
            </a:r>
          </a:p>
        </p:txBody>
      </p:sp>
      <p:sp>
        <p:nvSpPr>
          <p:cNvPr id="5" name="Text Placeholder 4">
            <a:extLst>
              <a:ext uri="{FF2B5EF4-FFF2-40B4-BE49-F238E27FC236}">
                <a16:creationId xmlns:a16="http://schemas.microsoft.com/office/drawing/2014/main" id="{E85F2DFB-613D-44CA-A05D-E3A7A0DC1277}"/>
              </a:ext>
            </a:extLst>
          </p:cNvPr>
          <p:cNvSpPr>
            <a:spLocks noGrp="1"/>
          </p:cNvSpPr>
          <p:nvPr>
            <p:ph type="body" sz="quarter" idx="10"/>
          </p:nvPr>
        </p:nvSpPr>
        <p:spPr>
          <a:xfrm>
            <a:off x="457201" y="1352071"/>
            <a:ext cx="3505200" cy="5273438"/>
          </a:xfrm>
        </p:spPr>
        <p:txBody>
          <a:bodyPr vert="horz" wrap="square" lIns="182880" tIns="179285" rIns="182880" bIns="179285" rtlCol="0" anchor="t">
            <a:noAutofit/>
          </a:bodyPr>
          <a:lstStyle/>
          <a:p>
            <a:pPr>
              <a:lnSpc>
                <a:spcPct val="100000"/>
              </a:lnSpc>
              <a:spcBef>
                <a:spcPts val="588"/>
              </a:spcBef>
              <a:spcAft>
                <a:spcPts val="588"/>
              </a:spcAft>
            </a:pPr>
            <a:r>
              <a:rPr lang="en-US" sz="1550"/>
              <a:t>First run and tips and tricks help for team site owners</a:t>
            </a:r>
          </a:p>
          <a:p>
            <a:pPr>
              <a:lnSpc>
                <a:spcPct val="100000"/>
              </a:lnSpc>
              <a:spcBef>
                <a:spcPts val="588"/>
              </a:spcBef>
              <a:spcAft>
                <a:spcPts val="588"/>
              </a:spcAft>
            </a:pPr>
            <a:r>
              <a:rPr lang="en-US" sz="1550"/>
              <a:t>Hub join approval</a:t>
            </a:r>
            <a:endParaRPr lang="en-US" sz="1550">
              <a:cs typeface="Segoe UI Semibold"/>
            </a:endParaRPr>
          </a:p>
          <a:p>
            <a:pPr>
              <a:lnSpc>
                <a:spcPct val="100000"/>
              </a:lnSpc>
              <a:spcBef>
                <a:spcPts val="588"/>
              </a:spcBef>
              <a:spcAft>
                <a:spcPts val="588"/>
              </a:spcAft>
            </a:pPr>
            <a:r>
              <a:rPr lang="en-US" sz="1550"/>
              <a:t>Teams: Channel files experience</a:t>
            </a:r>
            <a:endParaRPr lang="en-US" sz="1550">
              <a:cs typeface="Segoe UI Semibold"/>
            </a:endParaRPr>
          </a:p>
          <a:p>
            <a:pPr>
              <a:lnSpc>
                <a:spcPct val="100000"/>
              </a:lnSpc>
              <a:spcBef>
                <a:spcPts val="588"/>
              </a:spcBef>
              <a:spcAft>
                <a:spcPts val="588"/>
              </a:spcAft>
            </a:pPr>
            <a:r>
              <a:rPr lang="en-US" sz="1550"/>
              <a:t>Teams: Channel folder coupling</a:t>
            </a:r>
            <a:endParaRPr lang="en-US" sz="1550">
              <a:cs typeface="Segoe UI Semibold"/>
            </a:endParaRPr>
          </a:p>
          <a:p>
            <a:pPr>
              <a:lnSpc>
                <a:spcPct val="100000"/>
              </a:lnSpc>
              <a:spcBef>
                <a:spcPts val="588"/>
              </a:spcBef>
              <a:spcAft>
                <a:spcPts val="588"/>
              </a:spcAft>
            </a:pPr>
            <a:r>
              <a:rPr lang="en-US" sz="1550"/>
              <a:t>Teams: Shared ‘Sharing’ dialog</a:t>
            </a:r>
            <a:endParaRPr lang="en-US" sz="1550">
              <a:cs typeface="Segoe UI Semibold"/>
            </a:endParaRPr>
          </a:p>
        </p:txBody>
      </p:sp>
      <p:sp>
        <p:nvSpPr>
          <p:cNvPr id="6" name="Text Placeholder 5">
            <a:extLst>
              <a:ext uri="{FF2B5EF4-FFF2-40B4-BE49-F238E27FC236}">
                <a16:creationId xmlns:a16="http://schemas.microsoft.com/office/drawing/2014/main" id="{96589A7D-A7C1-4380-84B3-3567E4F7593B}"/>
              </a:ext>
            </a:extLst>
          </p:cNvPr>
          <p:cNvSpPr>
            <a:spLocks noGrp="1"/>
          </p:cNvSpPr>
          <p:nvPr>
            <p:ph type="body" sz="quarter" idx="11"/>
          </p:nvPr>
        </p:nvSpPr>
        <p:spPr>
          <a:xfrm>
            <a:off x="4343401" y="1352072"/>
            <a:ext cx="3505200" cy="5273437"/>
          </a:xfrm>
        </p:spPr>
        <p:txBody>
          <a:bodyPr vert="horz" wrap="square" lIns="182880" tIns="179285" rIns="182880" bIns="179285" rtlCol="0" anchor="t">
            <a:noAutofit/>
          </a:bodyPr>
          <a:lstStyle/>
          <a:p>
            <a:pPr>
              <a:lnSpc>
                <a:spcPct val="100000"/>
              </a:lnSpc>
              <a:spcBef>
                <a:spcPts val="588"/>
              </a:spcBef>
              <a:spcAft>
                <a:spcPts val="588"/>
              </a:spcAft>
            </a:pPr>
            <a:r>
              <a:rPr lang="en-US" sz="1550">
                <a:ea typeface="+mj-lt"/>
                <a:cs typeface="+mj-lt"/>
              </a:rPr>
              <a:t>Extract a site to a site design, including multiple lists, branding and navigation (using PowerShell)</a:t>
            </a:r>
            <a:endParaRPr lang="en-US"/>
          </a:p>
          <a:p>
            <a:pPr>
              <a:lnSpc>
                <a:spcPct val="100000"/>
              </a:lnSpc>
              <a:spcBef>
                <a:spcPts val="588"/>
              </a:spcBef>
              <a:spcAft>
                <a:spcPts val="588"/>
              </a:spcAft>
            </a:pPr>
            <a:r>
              <a:rPr lang="en-US" sz="1550"/>
              <a:t>Planner cards in site activity</a:t>
            </a:r>
            <a:endParaRPr lang="en-US" sz="1550">
              <a:cs typeface="Segoe UI Semibold"/>
            </a:endParaRPr>
          </a:p>
          <a:p>
            <a:pPr>
              <a:lnSpc>
                <a:spcPct val="100000"/>
              </a:lnSpc>
              <a:spcBef>
                <a:spcPts val="588"/>
              </a:spcBef>
              <a:spcAft>
                <a:spcPts val="588"/>
              </a:spcAft>
            </a:pPr>
            <a:r>
              <a:rPr lang="en-US" sz="1550"/>
              <a:t>Team Site Modernize</a:t>
            </a:r>
            <a:endParaRPr lang="en-US" sz="1550">
              <a:cs typeface="Segoe UI Semibold"/>
            </a:endParaRPr>
          </a:p>
          <a:p>
            <a:pPr>
              <a:lnSpc>
                <a:spcPct val="100000"/>
              </a:lnSpc>
              <a:spcBef>
                <a:spcPts val="588"/>
              </a:spcBef>
              <a:spcAft>
                <a:spcPts val="588"/>
              </a:spcAft>
            </a:pPr>
            <a:r>
              <a:rPr lang="en-US" sz="1550"/>
              <a:t>Teams: SharePoint tab improvements for pages and lists</a:t>
            </a:r>
            <a:endParaRPr lang="en-US" sz="1550">
              <a:cs typeface="Segoe UI Semibold"/>
            </a:endParaRPr>
          </a:p>
          <a:p>
            <a:pPr marL="285750" indent="-285750">
              <a:lnSpc>
                <a:spcPct val="100000"/>
              </a:lnSpc>
              <a:spcBef>
                <a:spcPts val="588"/>
              </a:spcBef>
              <a:spcAft>
                <a:spcPts val="588"/>
              </a:spcAft>
              <a:buFont typeface="Arial" panose="020B0604020202020204" pitchFamily="34" charset="0"/>
              <a:buChar char="•"/>
            </a:pPr>
            <a:endParaRPr lang="en-US" sz="1568"/>
          </a:p>
          <a:p>
            <a:pPr>
              <a:lnSpc>
                <a:spcPct val="100000"/>
              </a:lnSpc>
              <a:spcBef>
                <a:spcPts val="588"/>
              </a:spcBef>
              <a:spcAft>
                <a:spcPts val="588"/>
              </a:spcAft>
            </a:pPr>
            <a:endParaRPr lang="en-US" sz="1568"/>
          </a:p>
          <a:p>
            <a:pPr lvl="2"/>
            <a:endParaRPr lang="en-US" sz="882"/>
          </a:p>
        </p:txBody>
      </p:sp>
      <p:sp>
        <p:nvSpPr>
          <p:cNvPr id="8" name="Text Placeholder 7">
            <a:extLst>
              <a:ext uri="{FF2B5EF4-FFF2-40B4-BE49-F238E27FC236}">
                <a16:creationId xmlns:a16="http://schemas.microsoft.com/office/drawing/2014/main" id="{718D8535-6D00-48AC-A543-D0D176AEEF93}"/>
              </a:ext>
            </a:extLst>
          </p:cNvPr>
          <p:cNvSpPr>
            <a:spLocks noGrp="1"/>
          </p:cNvSpPr>
          <p:nvPr>
            <p:ph type="body" sz="quarter" idx="13"/>
          </p:nvPr>
        </p:nvSpPr>
        <p:spPr>
          <a:xfrm>
            <a:off x="457200" y="818747"/>
            <a:ext cx="3505201" cy="533325"/>
          </a:xfrm>
        </p:spPr>
        <p:txBody>
          <a:bodyPr/>
          <a:lstStyle/>
          <a:p>
            <a:pPr marL="0" indent="0">
              <a:buNone/>
            </a:pPr>
            <a:r>
              <a:rPr lang="en-US"/>
              <a:t>Available now</a:t>
            </a:r>
          </a:p>
        </p:txBody>
      </p:sp>
      <p:sp>
        <p:nvSpPr>
          <p:cNvPr id="9" name="Text Placeholder 8">
            <a:extLst>
              <a:ext uri="{FF2B5EF4-FFF2-40B4-BE49-F238E27FC236}">
                <a16:creationId xmlns:a16="http://schemas.microsoft.com/office/drawing/2014/main" id="{D50BFD48-4F7F-4EFC-ADFD-2E9FDB84B864}"/>
              </a:ext>
            </a:extLst>
          </p:cNvPr>
          <p:cNvSpPr>
            <a:spLocks noGrp="1"/>
          </p:cNvSpPr>
          <p:nvPr>
            <p:ph type="body" sz="quarter" idx="14"/>
          </p:nvPr>
        </p:nvSpPr>
        <p:spPr>
          <a:xfrm>
            <a:off x="4343399" y="818747"/>
            <a:ext cx="3505201" cy="533325"/>
          </a:xfrm>
        </p:spPr>
        <p:txBody>
          <a:bodyPr/>
          <a:lstStyle/>
          <a:p>
            <a:pPr marL="0" indent="0">
              <a:buNone/>
            </a:pPr>
            <a:r>
              <a:rPr lang="en-US"/>
              <a:t>Available Soon</a:t>
            </a:r>
          </a:p>
        </p:txBody>
      </p:sp>
      <p:sp>
        <p:nvSpPr>
          <p:cNvPr id="7" name="Text Placeholder 6">
            <a:extLst>
              <a:ext uri="{FF2B5EF4-FFF2-40B4-BE49-F238E27FC236}">
                <a16:creationId xmlns:a16="http://schemas.microsoft.com/office/drawing/2014/main" id="{3FBB3AD5-7F18-48BB-B0C1-5F8EE3E2584C}"/>
              </a:ext>
            </a:extLst>
          </p:cNvPr>
          <p:cNvSpPr>
            <a:spLocks noGrp="1"/>
          </p:cNvSpPr>
          <p:nvPr>
            <p:ph type="body" sz="quarter" idx="15"/>
          </p:nvPr>
        </p:nvSpPr>
        <p:spPr>
          <a:xfrm>
            <a:off x="8229601" y="1352072"/>
            <a:ext cx="3505200" cy="3390205"/>
          </a:xfrm>
        </p:spPr>
        <p:txBody>
          <a:bodyPr vert="horz" wrap="square" lIns="182880" tIns="179285" rIns="182880" bIns="179285" rtlCol="0">
            <a:noAutofit/>
          </a:bodyPr>
          <a:lstStyle/>
          <a:p>
            <a:pPr>
              <a:lnSpc>
                <a:spcPct val="100000"/>
              </a:lnSpc>
              <a:spcBef>
                <a:spcPts val="588"/>
              </a:spcBef>
              <a:spcAft>
                <a:spcPts val="588"/>
              </a:spcAft>
            </a:pPr>
            <a:r>
              <a:rPr lang="en-US" sz="1568"/>
              <a:t>Teams:  New ‘Add Teams’ experience</a:t>
            </a:r>
          </a:p>
          <a:p>
            <a:pPr marL="285750" indent="-285750">
              <a:lnSpc>
                <a:spcPct val="100000"/>
              </a:lnSpc>
              <a:spcBef>
                <a:spcPts val="588"/>
              </a:spcBef>
              <a:spcAft>
                <a:spcPts val="588"/>
              </a:spcAft>
              <a:buFont typeface="Arial" panose="020B0604020202020204" pitchFamily="34" charset="0"/>
              <a:buChar char="•"/>
            </a:pPr>
            <a:endParaRPr lang="en-US" sz="1568"/>
          </a:p>
        </p:txBody>
      </p:sp>
      <p:sp>
        <p:nvSpPr>
          <p:cNvPr id="10" name="Text Placeholder 9">
            <a:extLst>
              <a:ext uri="{FF2B5EF4-FFF2-40B4-BE49-F238E27FC236}">
                <a16:creationId xmlns:a16="http://schemas.microsoft.com/office/drawing/2014/main" id="{2676D0FC-8ACD-482B-B53B-2FC4DCF61B55}"/>
              </a:ext>
            </a:extLst>
          </p:cNvPr>
          <p:cNvSpPr>
            <a:spLocks noGrp="1"/>
          </p:cNvSpPr>
          <p:nvPr>
            <p:ph type="body" sz="quarter" idx="16"/>
          </p:nvPr>
        </p:nvSpPr>
        <p:spPr>
          <a:xfrm>
            <a:off x="8229599" y="818747"/>
            <a:ext cx="3505201" cy="533325"/>
          </a:xfrm>
        </p:spPr>
        <p:txBody>
          <a:bodyPr/>
          <a:lstStyle/>
          <a:p>
            <a:pPr marL="0" indent="0">
              <a:buNone/>
            </a:pPr>
            <a:r>
              <a:rPr lang="en-US"/>
              <a:t>Top of mind</a:t>
            </a:r>
          </a:p>
        </p:txBody>
      </p:sp>
      <p:grpSp>
        <p:nvGrpSpPr>
          <p:cNvPr id="12" name="Group 11">
            <a:extLst>
              <a:ext uri="{FF2B5EF4-FFF2-40B4-BE49-F238E27FC236}">
                <a16:creationId xmlns:a16="http://schemas.microsoft.com/office/drawing/2014/main" id="{6698748D-49A3-406B-AA40-D3E75738C20E}"/>
              </a:ext>
            </a:extLst>
          </p:cNvPr>
          <p:cNvGrpSpPr/>
          <p:nvPr/>
        </p:nvGrpSpPr>
        <p:grpSpPr>
          <a:xfrm>
            <a:off x="8268154" y="4911160"/>
            <a:ext cx="3436295" cy="1714349"/>
            <a:chOff x="8229598" y="4804475"/>
            <a:chExt cx="3505200" cy="1748725"/>
          </a:xfrm>
        </p:grpSpPr>
        <p:pic>
          <p:nvPicPr>
            <p:cNvPr id="13" name="Picture 12" descr="An empty road with a cloudy blue sky&#10;&#10;Description automatically generated">
              <a:extLst>
                <a:ext uri="{FF2B5EF4-FFF2-40B4-BE49-F238E27FC236}">
                  <a16:creationId xmlns:a16="http://schemas.microsoft.com/office/drawing/2014/main" id="{63460C34-F07A-4487-9D01-583433F1E7EE}"/>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54203"/>
            <a:stretch/>
          </p:blipFill>
          <p:spPr>
            <a:xfrm>
              <a:off x="8229598" y="5349240"/>
              <a:ext cx="3505200" cy="1203960"/>
            </a:xfrm>
            <a:prstGeom prst="rect">
              <a:avLst/>
            </a:prstGeom>
          </p:spPr>
        </p:pic>
        <p:cxnSp>
          <p:nvCxnSpPr>
            <p:cNvPr id="15" name="Straight Connector 14">
              <a:extLst>
                <a:ext uri="{FF2B5EF4-FFF2-40B4-BE49-F238E27FC236}">
                  <a16:creationId xmlns:a16="http://schemas.microsoft.com/office/drawing/2014/main" id="{4B9A0312-5BC2-4BEB-9BE5-732C1A50AECD}"/>
                </a:ext>
              </a:extLst>
            </p:cNvPr>
            <p:cNvCxnSpPr>
              <a:cxnSpLocks/>
            </p:cNvCxnSpPr>
            <p:nvPr/>
          </p:nvCxnSpPr>
          <p:spPr>
            <a:xfrm>
              <a:off x="8229598" y="5076857"/>
              <a:ext cx="35052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5DB6FD8-20C5-4CCD-A042-3BF19B8D3163}"/>
                </a:ext>
              </a:extLst>
            </p:cNvPr>
            <p:cNvSpPr txBox="1"/>
            <p:nvPr/>
          </p:nvSpPr>
          <p:spPr>
            <a:xfrm>
              <a:off x="9531432" y="4804475"/>
              <a:ext cx="901529" cy="544765"/>
            </a:xfrm>
            <a:prstGeom prst="rect">
              <a:avLst/>
            </a:prstGeom>
            <a:solidFill>
              <a:schemeClr val="bg1"/>
            </a:solidFill>
          </p:spPr>
          <p:txBody>
            <a:bodyPr wrap="none" lIns="179285" tIns="143428" rIns="179285" bIns="143428" rtlCol="0">
              <a:spAutoFit/>
            </a:bodyPr>
            <a:lstStyle/>
            <a:p>
              <a:pPr defTabSz="914314">
                <a:lnSpc>
                  <a:spcPct val="90000"/>
                </a:lnSpc>
                <a:spcAft>
                  <a:spcPts val="588"/>
                </a:spcAft>
              </a:pPr>
              <a:r>
                <a:rPr lang="en-US" sz="1765" b="1">
                  <a:gradFill>
                    <a:gsLst>
                      <a:gs pos="2917">
                        <a:srgbClr val="000000"/>
                      </a:gs>
                      <a:gs pos="30000">
                        <a:srgbClr val="000000"/>
                      </a:gs>
                    </a:gsLst>
                    <a:lin ang="5400000" scaled="0"/>
                  </a:gradFill>
                  <a:latin typeface="Segoe UI"/>
                </a:rPr>
                <a:t>2019</a:t>
              </a:r>
              <a:endParaRPr lang="en-US" sz="2353" b="1">
                <a:gradFill>
                  <a:gsLst>
                    <a:gs pos="2917">
                      <a:srgbClr val="000000"/>
                    </a:gs>
                    <a:gs pos="30000">
                      <a:srgbClr val="000000"/>
                    </a:gs>
                  </a:gsLst>
                  <a:lin ang="5400000" scaled="0"/>
                </a:gradFill>
                <a:latin typeface="Segoe UI"/>
              </a:endParaRPr>
            </a:p>
          </p:txBody>
        </p:sp>
      </p:grpSp>
      <p:pic>
        <p:nvPicPr>
          <p:cNvPr id="3" name="Picture 2" descr="A close up of a sign&#10;&#10;Description automatically generated">
            <a:extLst>
              <a:ext uri="{FF2B5EF4-FFF2-40B4-BE49-F238E27FC236}">
                <a16:creationId xmlns:a16="http://schemas.microsoft.com/office/drawing/2014/main" id="{9AA9FA8A-325E-4A98-A35E-47686E555F45}"/>
              </a:ext>
            </a:extLst>
          </p:cNvPr>
          <p:cNvPicPr>
            <a:picLocks noChangeAspect="1"/>
          </p:cNvPicPr>
          <p:nvPr/>
        </p:nvPicPr>
        <p:blipFill>
          <a:blip r:embed="rId5"/>
          <a:stretch>
            <a:fillRect/>
          </a:stretch>
        </p:blipFill>
        <p:spPr>
          <a:xfrm>
            <a:off x="10428204" y="4988415"/>
            <a:ext cx="376532" cy="372360"/>
          </a:xfrm>
          <a:prstGeom prst="rect">
            <a:avLst/>
          </a:prstGeom>
        </p:spPr>
      </p:pic>
      <p:pic>
        <p:nvPicPr>
          <p:cNvPr id="17" name="Picture 16" descr="A close up of a sign&#10;&#10;Description automatically generated">
            <a:extLst>
              <a:ext uri="{FF2B5EF4-FFF2-40B4-BE49-F238E27FC236}">
                <a16:creationId xmlns:a16="http://schemas.microsoft.com/office/drawing/2014/main" id="{781DC5C7-87C8-417A-AF03-A518FC0B0E74}"/>
              </a:ext>
            </a:extLst>
          </p:cNvPr>
          <p:cNvPicPr>
            <a:picLocks noChangeAspect="1"/>
          </p:cNvPicPr>
          <p:nvPr/>
        </p:nvPicPr>
        <p:blipFill>
          <a:blip r:embed="rId5"/>
          <a:stretch>
            <a:fillRect/>
          </a:stretch>
        </p:blipFill>
        <p:spPr>
          <a:xfrm>
            <a:off x="9225285" y="4987918"/>
            <a:ext cx="376532" cy="372360"/>
          </a:xfrm>
          <a:prstGeom prst="rect">
            <a:avLst/>
          </a:prstGeom>
        </p:spPr>
      </p:pic>
    </p:spTree>
    <p:extLst>
      <p:ext uri="{BB962C8B-B14F-4D97-AF65-F5344CB8AC3E}">
        <p14:creationId xmlns:p14="http://schemas.microsoft.com/office/powerpoint/2010/main" val="9065449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9F08-D162-4CF4-9957-F762947331CF}"/>
              </a:ext>
            </a:extLst>
          </p:cNvPr>
          <p:cNvSpPr>
            <a:spLocks noGrp="1"/>
          </p:cNvSpPr>
          <p:nvPr>
            <p:ph type="title"/>
          </p:nvPr>
        </p:nvSpPr>
        <p:spPr>
          <a:xfrm>
            <a:off x="588263" y="457200"/>
            <a:ext cx="11018520" cy="553998"/>
          </a:xfrm>
        </p:spPr>
        <p:txBody>
          <a:bodyPr/>
          <a:lstStyle/>
          <a:p>
            <a:r>
              <a:rPr lang="en-US" dirty="0"/>
              <a:t>SharePoint Lists and Libraries</a:t>
            </a:r>
          </a:p>
        </p:txBody>
      </p:sp>
      <p:sp>
        <p:nvSpPr>
          <p:cNvPr id="3" name="TextBox 2">
            <a:extLst>
              <a:ext uri="{FF2B5EF4-FFF2-40B4-BE49-F238E27FC236}">
                <a16:creationId xmlns:a16="http://schemas.microsoft.com/office/drawing/2014/main" id="{1769E63D-3480-4A8B-B0C1-D8FC6994E889}"/>
              </a:ext>
            </a:extLst>
          </p:cNvPr>
          <p:cNvSpPr txBox="1"/>
          <p:nvPr/>
        </p:nvSpPr>
        <p:spPr>
          <a:xfrm>
            <a:off x="266281" y="6265147"/>
            <a:ext cx="11530484"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Blog post: Content collaboration throughout Microsoft 365 </a:t>
            </a:r>
            <a:r>
              <a:rPr kumimoji="0" lang="en-US" sz="1600" b="0" i="0" u="none" strike="noStrike" kern="1200" cap="none" spc="0" normalizeH="0" baseline="0" noProof="0" dirty="0">
                <a:ln>
                  <a:noFill/>
                </a:ln>
                <a:solidFill>
                  <a:srgbClr val="000000"/>
                </a:solidFill>
                <a:effectLst/>
                <a:uLnTx/>
                <a:uFillTx/>
                <a:latin typeface="Segoe UI"/>
                <a:ea typeface="+mn-ea"/>
                <a:cs typeface="+mn-cs"/>
                <a:hlinkClick r:id="rId2"/>
              </a:rPr>
              <a:t>https://techcommunity.microsoft.com/t5/Microsoft-SharePoint-Blog/Content-collaboration-throughout-Microsoft-365-Ignite-2019/ba-p/960868</a:t>
            </a: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E85F2DFB-613D-44CA-A05D-E3A7A0DC1277}"/>
              </a:ext>
            </a:extLst>
          </p:cNvPr>
          <p:cNvSpPr>
            <a:spLocks noGrp="1"/>
          </p:cNvSpPr>
          <p:nvPr/>
        </p:nvSpPr>
        <p:spPr>
          <a:xfrm>
            <a:off x="457201" y="1579069"/>
            <a:ext cx="3505200" cy="2977883"/>
          </a:xfrm>
          <a:prstGeom prst="rect">
            <a:avLst/>
          </a:prstGeom>
          <a:solidFill>
            <a:srgbClr val="0078D4">
              <a:alpha val="20000"/>
            </a:srgbClr>
          </a:solidFill>
        </p:spPr>
        <p:txBody>
          <a:bodyPr vert="horz" wrap="square" lIns="182880" tIns="179285" rIns="182880" bIns="179285" rtlCol="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lang="en-US" sz="1800" kern="1200" spc="0" baseline="0">
                <a:solidFill>
                  <a:schemeClr val="tx1"/>
                </a:solidFill>
                <a:latin typeface="+mn-lt"/>
                <a:ea typeface="+mn-ea"/>
                <a:cs typeface="+mn-cs"/>
              </a:defRPr>
            </a:lvl2pPr>
            <a:lvl3pPr marL="0" marR="0" indent="0" algn="l" defTabSz="932742" rtl="0" eaLnBrk="1" fontAlgn="auto" latinLnBrk="0" hangingPunct="1">
              <a:lnSpc>
                <a:spcPct val="90000"/>
              </a:lnSpc>
              <a:spcBef>
                <a:spcPts val="0"/>
              </a:spcBef>
              <a:spcAft>
                <a:spcPts val="600"/>
              </a:spcAft>
              <a:buClrTx/>
              <a:buSzPct val="90000"/>
              <a:buFont typeface="Arial" pitchFamily="34" charset="0"/>
              <a:buNone/>
              <a:tabLst/>
              <a:defRPr lang="en-US" sz="1200" kern="1200" spc="0" baseline="0">
                <a:solidFill>
                  <a:schemeClr val="tx1"/>
                </a:soli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588"/>
              </a:spcBef>
              <a:spcAft>
                <a:spcPts val="588"/>
              </a:spcAft>
            </a:pPr>
            <a:r>
              <a:rPr lang="en-US" sz="1200" dirty="0"/>
              <a:t>Collapse/Expand button</a:t>
            </a:r>
          </a:p>
          <a:p>
            <a:pPr>
              <a:lnSpc>
                <a:spcPct val="100000"/>
              </a:lnSpc>
              <a:spcBef>
                <a:spcPts val="588"/>
              </a:spcBef>
              <a:spcAft>
                <a:spcPts val="588"/>
              </a:spcAft>
            </a:pPr>
            <a:r>
              <a:rPr lang="en-US" sz="1200" dirty="0"/>
              <a:t>Show/Hide/Reorder in SP Forms</a:t>
            </a:r>
          </a:p>
          <a:p>
            <a:pPr>
              <a:lnSpc>
                <a:spcPct val="100000"/>
              </a:lnSpc>
              <a:spcBef>
                <a:spcPts val="588"/>
              </a:spcBef>
              <a:spcAft>
                <a:spcPts val="588"/>
              </a:spcAft>
            </a:pPr>
            <a:r>
              <a:rPr lang="en-US" sz="1200" dirty="0"/>
              <a:t>PowerApps forms in document libraries</a:t>
            </a:r>
          </a:p>
          <a:p>
            <a:pPr>
              <a:lnSpc>
                <a:spcPct val="100000"/>
              </a:lnSpc>
              <a:spcBef>
                <a:spcPts val="588"/>
              </a:spcBef>
              <a:spcAft>
                <a:spcPts val="588"/>
              </a:spcAft>
            </a:pPr>
            <a:r>
              <a:rPr lang="en-US" sz="1200" dirty="0"/>
              <a:t>Conditional formatting rule builder UI</a:t>
            </a:r>
          </a:p>
          <a:p>
            <a:pPr>
              <a:lnSpc>
                <a:spcPct val="100000"/>
              </a:lnSpc>
              <a:spcBef>
                <a:spcPts val="588"/>
              </a:spcBef>
              <a:spcAft>
                <a:spcPts val="588"/>
              </a:spcAft>
            </a:pPr>
            <a:r>
              <a:rPr lang="en-US" sz="1200" dirty="0"/>
              <a:t>Conditional formatting rich text capabilities</a:t>
            </a:r>
          </a:p>
          <a:p>
            <a:pPr>
              <a:lnSpc>
                <a:spcPct val="100000"/>
              </a:lnSpc>
              <a:spcBef>
                <a:spcPts val="588"/>
              </a:spcBef>
              <a:spcAft>
                <a:spcPts val="588"/>
              </a:spcAft>
            </a:pPr>
            <a:r>
              <a:rPr lang="en-US" sz="1200" dirty="0"/>
              <a:t>Alternate row view formatting</a:t>
            </a:r>
          </a:p>
          <a:p>
            <a:pPr>
              <a:lnSpc>
                <a:spcPct val="100000"/>
              </a:lnSpc>
              <a:spcBef>
                <a:spcPts val="588"/>
              </a:spcBef>
              <a:spcAft>
                <a:spcPts val="588"/>
              </a:spcAft>
            </a:pPr>
            <a:r>
              <a:rPr lang="en-US" sz="1200" dirty="0"/>
              <a:t>Column Totals – Configure from Modern UI</a:t>
            </a:r>
          </a:p>
          <a:p>
            <a:pPr>
              <a:lnSpc>
                <a:spcPct val="100000"/>
              </a:lnSpc>
              <a:spcBef>
                <a:spcPts val="588"/>
              </a:spcBef>
              <a:spcAft>
                <a:spcPts val="588"/>
              </a:spcAft>
            </a:pPr>
            <a:r>
              <a:rPr lang="en-US" sz="1200" dirty="0"/>
              <a:t>Dynamic filtering in list web part</a:t>
            </a:r>
          </a:p>
          <a:p>
            <a:pPr>
              <a:lnSpc>
                <a:spcPct val="100000"/>
              </a:lnSpc>
              <a:spcBef>
                <a:spcPts val="588"/>
              </a:spcBef>
              <a:spcAft>
                <a:spcPts val="588"/>
              </a:spcAft>
            </a:pPr>
            <a:endParaRPr lang="en-US" sz="1200" dirty="0"/>
          </a:p>
          <a:p>
            <a:pPr>
              <a:lnSpc>
                <a:spcPct val="100000"/>
              </a:lnSpc>
              <a:spcBef>
                <a:spcPts val="588"/>
              </a:spcBef>
              <a:spcAft>
                <a:spcPts val="588"/>
              </a:spcAft>
            </a:pPr>
            <a:endParaRPr lang="en-US" sz="1200" dirty="0"/>
          </a:p>
          <a:p>
            <a:pPr>
              <a:lnSpc>
                <a:spcPct val="100000"/>
              </a:lnSpc>
              <a:spcBef>
                <a:spcPts val="588"/>
              </a:spcBef>
              <a:spcAft>
                <a:spcPts val="588"/>
              </a:spcAft>
            </a:pPr>
            <a:endParaRPr lang="en-US" sz="1200" dirty="0"/>
          </a:p>
          <a:p>
            <a:pPr marL="0" indent="0">
              <a:lnSpc>
                <a:spcPct val="100000"/>
              </a:lnSpc>
              <a:spcBef>
                <a:spcPts val="588"/>
              </a:spcBef>
              <a:spcAft>
                <a:spcPts val="588"/>
              </a:spcAft>
              <a:buNone/>
            </a:pPr>
            <a:br>
              <a:rPr lang="en-US" sz="1200" dirty="0"/>
            </a:br>
            <a:br>
              <a:rPr lang="en-US" sz="1200" dirty="0"/>
            </a:br>
            <a:endParaRPr lang="en-US" sz="1200" dirty="0"/>
          </a:p>
        </p:txBody>
      </p:sp>
      <p:sp>
        <p:nvSpPr>
          <p:cNvPr id="6" name="Text Placeholder 5">
            <a:extLst>
              <a:ext uri="{FF2B5EF4-FFF2-40B4-BE49-F238E27FC236}">
                <a16:creationId xmlns:a16="http://schemas.microsoft.com/office/drawing/2014/main" id="{96589A7D-A7C1-4380-84B3-3567E4F7593B}"/>
              </a:ext>
            </a:extLst>
          </p:cNvPr>
          <p:cNvSpPr>
            <a:spLocks noGrp="1"/>
          </p:cNvSpPr>
          <p:nvPr/>
        </p:nvSpPr>
        <p:spPr>
          <a:xfrm>
            <a:off x="4343401" y="1579072"/>
            <a:ext cx="3505200" cy="2740692"/>
          </a:xfrm>
          <a:prstGeom prst="rect">
            <a:avLst/>
          </a:prstGeom>
          <a:solidFill>
            <a:srgbClr val="0078D4">
              <a:alpha val="20000"/>
            </a:srgbClr>
          </a:solidFill>
        </p:spPr>
        <p:txBody>
          <a:bodyPr vert="horz" wrap="square" lIns="182880" tIns="179285" rIns="182880" bIns="179285" rtlCol="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marR="0" indent="0" algn="l" defTabSz="932742" rtl="0" eaLnBrk="1" fontAlgn="auto" latinLnBrk="0" hangingPunct="1">
              <a:lnSpc>
                <a:spcPct val="90000"/>
              </a:lnSpc>
              <a:spcBef>
                <a:spcPts val="0"/>
              </a:spcBef>
              <a:spcAft>
                <a:spcPts val="600"/>
              </a:spcAft>
              <a:buClrTx/>
              <a:buSzPct val="90000"/>
              <a:buFont typeface="Arial" pitchFamily="34" charset="0"/>
              <a:buNone/>
              <a:tabLst/>
              <a:defRPr lang="en-US" sz="1200" kern="1200" spc="0" baseline="0" dirty="0" smtClean="0">
                <a:gradFill>
                  <a:gsLst>
                    <a:gs pos="1250">
                      <a:schemeClr val="tx2"/>
                    </a:gs>
                    <a:gs pos="100000">
                      <a:schemeClr val="tx2"/>
                    </a:gs>
                  </a:gsLst>
                  <a:lin ang="5400000" scaled="0"/>
                </a:gra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588"/>
              </a:spcBef>
              <a:spcAft>
                <a:spcPts val="588"/>
              </a:spcAft>
            </a:pPr>
            <a:r>
              <a:rPr lang="en-US" sz="1200" dirty="0"/>
              <a:t>New List from Excel</a:t>
            </a:r>
          </a:p>
          <a:p>
            <a:pPr>
              <a:lnSpc>
                <a:spcPct val="100000"/>
              </a:lnSpc>
              <a:spcBef>
                <a:spcPts val="588"/>
              </a:spcBef>
              <a:spcAft>
                <a:spcPts val="588"/>
              </a:spcAft>
            </a:pPr>
            <a:r>
              <a:rPr lang="en-US" sz="1200" dirty="0"/>
              <a:t>Modern rich text editing in multi-line fields</a:t>
            </a:r>
          </a:p>
          <a:p>
            <a:pPr>
              <a:lnSpc>
                <a:spcPct val="100000"/>
              </a:lnSpc>
              <a:spcBef>
                <a:spcPts val="588"/>
              </a:spcBef>
              <a:spcAft>
                <a:spcPts val="588"/>
              </a:spcAft>
            </a:pPr>
            <a:r>
              <a:rPr lang="en-US" sz="1200" dirty="0"/>
              <a:t>Improved picture fields</a:t>
            </a:r>
          </a:p>
          <a:p>
            <a:pPr>
              <a:lnSpc>
                <a:spcPct val="100000"/>
              </a:lnSpc>
              <a:spcBef>
                <a:spcPts val="588"/>
              </a:spcBef>
              <a:spcAft>
                <a:spcPts val="588"/>
              </a:spcAft>
            </a:pPr>
            <a:r>
              <a:rPr lang="en-US" sz="1200" dirty="0"/>
              <a:t>Conditional show/hide in SP forms</a:t>
            </a:r>
          </a:p>
          <a:p>
            <a:pPr>
              <a:lnSpc>
                <a:spcPct val="100000"/>
              </a:lnSpc>
              <a:spcBef>
                <a:spcPts val="588"/>
              </a:spcBef>
              <a:spcAft>
                <a:spcPts val="588"/>
              </a:spcAft>
            </a:pPr>
            <a:r>
              <a:rPr lang="en-US" sz="1200" dirty="0"/>
              <a:t>Card view designer</a:t>
            </a:r>
          </a:p>
          <a:p>
            <a:pPr lvl="2"/>
            <a:endParaRPr lang="en-US" sz="700" dirty="0"/>
          </a:p>
        </p:txBody>
      </p:sp>
      <p:sp>
        <p:nvSpPr>
          <p:cNvPr id="7" name="Text Placeholder 7">
            <a:extLst>
              <a:ext uri="{FF2B5EF4-FFF2-40B4-BE49-F238E27FC236}">
                <a16:creationId xmlns:a16="http://schemas.microsoft.com/office/drawing/2014/main" id="{718D8535-6D00-48AC-A543-D0D176AEEF93}"/>
              </a:ext>
            </a:extLst>
          </p:cNvPr>
          <p:cNvSpPr>
            <a:spLocks noGrp="1"/>
          </p:cNvSpPr>
          <p:nvPr/>
        </p:nvSpPr>
        <p:spPr>
          <a:xfrm>
            <a:off x="457200" y="1045746"/>
            <a:ext cx="3505201" cy="533325"/>
          </a:xfrm>
          <a:prstGeom prst="rect">
            <a:avLst/>
          </a:prstGeom>
          <a:solidFill>
            <a:srgbClr val="0078D4"/>
          </a:solidFill>
        </p:spPr>
        <p:txBody>
          <a:bodyPr vert="horz" wrap="square" lIns="182880" tIns="0" rIns="182880" bIns="0" rtlCol="0" anchor="ctr" anchorCtr="0">
            <a:noAutofit/>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800" kern="1200" spc="0" baseline="0">
                <a:solidFill>
                  <a:schemeClr val="bg1"/>
                </a:solidFill>
                <a:latin typeface="+mj-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solidFill>
                  <a:schemeClr val="tx1"/>
                </a:solidFill>
                <a:latin typeface="+mn-lt"/>
                <a:ea typeface="+mn-ea"/>
                <a:cs typeface="+mn-cs"/>
              </a:defRPr>
            </a:lvl2pPr>
            <a:lvl3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solidFill>
                  <a:schemeClr val="tx1"/>
                </a:soli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Available soon</a:t>
            </a:r>
          </a:p>
        </p:txBody>
      </p:sp>
      <p:sp>
        <p:nvSpPr>
          <p:cNvPr id="8" name="Text Placeholder 8">
            <a:extLst>
              <a:ext uri="{FF2B5EF4-FFF2-40B4-BE49-F238E27FC236}">
                <a16:creationId xmlns:a16="http://schemas.microsoft.com/office/drawing/2014/main" id="{D50BFD48-4F7F-4EFC-ADFD-2E9FDB84B864}"/>
              </a:ext>
            </a:extLst>
          </p:cNvPr>
          <p:cNvSpPr>
            <a:spLocks noGrp="1"/>
          </p:cNvSpPr>
          <p:nvPr/>
        </p:nvSpPr>
        <p:spPr>
          <a:xfrm>
            <a:off x="4343399" y="1045746"/>
            <a:ext cx="3505201" cy="533325"/>
          </a:xfrm>
          <a:prstGeom prst="rect">
            <a:avLst/>
          </a:prstGeom>
          <a:solidFill>
            <a:srgbClr val="0078D4"/>
          </a:solidFill>
        </p:spPr>
        <p:txBody>
          <a:bodyPr vert="horz" wrap="square" lIns="182880" tIns="0" rIns="182880" bIns="0" rtlCol="0" anchor="ctr" anchorCtr="0">
            <a:noAutofit/>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800" kern="1200" spc="0" baseline="0">
                <a:solidFill>
                  <a:schemeClr val="bg1"/>
                </a:solidFill>
                <a:latin typeface="+mj-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solidFill>
                  <a:schemeClr val="tx1"/>
                </a:solidFill>
                <a:latin typeface="+mn-lt"/>
                <a:ea typeface="+mn-ea"/>
                <a:cs typeface="+mn-cs"/>
              </a:defRPr>
            </a:lvl2pPr>
            <a:lvl3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solidFill>
                  <a:schemeClr val="tx1"/>
                </a:soli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Early Next Year</a:t>
            </a:r>
          </a:p>
        </p:txBody>
      </p:sp>
      <p:sp>
        <p:nvSpPr>
          <p:cNvPr id="9" name="Text Placeholder 6">
            <a:extLst>
              <a:ext uri="{FF2B5EF4-FFF2-40B4-BE49-F238E27FC236}">
                <a16:creationId xmlns:a16="http://schemas.microsoft.com/office/drawing/2014/main" id="{3FBB3AD5-7F18-48BB-B0C1-5F8EE3E2584C}"/>
              </a:ext>
            </a:extLst>
          </p:cNvPr>
          <p:cNvSpPr>
            <a:spLocks noGrp="1"/>
          </p:cNvSpPr>
          <p:nvPr/>
        </p:nvSpPr>
        <p:spPr>
          <a:xfrm>
            <a:off x="8229601" y="1579071"/>
            <a:ext cx="3505200" cy="4233182"/>
          </a:xfrm>
          <a:prstGeom prst="rect">
            <a:avLst/>
          </a:prstGeom>
          <a:solidFill>
            <a:srgbClr val="0078D4">
              <a:alpha val="20000"/>
            </a:srgbClr>
          </a:solidFill>
        </p:spPr>
        <p:txBody>
          <a:bodyPr vert="horz" wrap="square" lIns="182880" tIns="179285" rIns="182880" bIns="179285" rtlCol="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marR="0" indent="0" algn="l" defTabSz="932742" rtl="0" eaLnBrk="1" fontAlgn="auto" latinLnBrk="0" hangingPunct="1">
              <a:lnSpc>
                <a:spcPct val="90000"/>
              </a:lnSpc>
              <a:spcBef>
                <a:spcPts val="0"/>
              </a:spcBef>
              <a:spcAft>
                <a:spcPts val="600"/>
              </a:spcAft>
              <a:buClrTx/>
              <a:buSzPct val="90000"/>
              <a:buFont typeface="Arial" pitchFamily="34" charset="0"/>
              <a:buNone/>
              <a:tabLst/>
              <a:defRPr lang="en-US" sz="1200" kern="1200" spc="0" baseline="0" dirty="0" smtClean="0">
                <a:gradFill>
                  <a:gsLst>
                    <a:gs pos="1250">
                      <a:schemeClr val="tx2"/>
                    </a:gs>
                    <a:gs pos="100000">
                      <a:schemeClr val="tx2"/>
                    </a:gs>
                  </a:gsLst>
                  <a:lin ang="5400000" scaled="0"/>
                </a:gra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588"/>
              </a:spcBef>
              <a:spcAft>
                <a:spcPts val="588"/>
              </a:spcAft>
            </a:pPr>
            <a:r>
              <a:rPr lang="en-US" sz="1200" dirty="0"/>
              <a:t>Client performance + Large Lists</a:t>
            </a:r>
          </a:p>
          <a:p>
            <a:pPr>
              <a:lnSpc>
                <a:spcPct val="100000"/>
              </a:lnSpc>
              <a:spcBef>
                <a:spcPts val="588"/>
              </a:spcBef>
              <a:spcAft>
                <a:spcPts val="588"/>
              </a:spcAft>
            </a:pPr>
            <a:r>
              <a:rPr lang="en-US" sz="1200" dirty="0"/>
              <a:t>New List from Existing includes Flow + PA</a:t>
            </a:r>
          </a:p>
          <a:p>
            <a:pPr>
              <a:lnSpc>
                <a:spcPct val="100000"/>
              </a:lnSpc>
              <a:spcBef>
                <a:spcPts val="588"/>
              </a:spcBef>
              <a:spcAft>
                <a:spcPts val="588"/>
              </a:spcAft>
            </a:pPr>
            <a:r>
              <a:rPr lang="en-US" sz="1200" dirty="0"/>
              <a:t>More list creation options + templates</a:t>
            </a:r>
          </a:p>
          <a:p>
            <a:pPr>
              <a:lnSpc>
                <a:spcPct val="100000"/>
              </a:lnSpc>
              <a:spcBef>
                <a:spcPts val="588"/>
              </a:spcBef>
              <a:spcAft>
                <a:spcPts val="588"/>
              </a:spcAft>
            </a:pPr>
            <a:r>
              <a:rPr lang="en-US" sz="1200" dirty="0"/>
              <a:t>More SP Form customizability + seamless transition to PowerApps</a:t>
            </a:r>
          </a:p>
          <a:p>
            <a:pPr>
              <a:lnSpc>
                <a:spcPct val="100000"/>
              </a:lnSpc>
              <a:spcBef>
                <a:spcPts val="588"/>
              </a:spcBef>
              <a:spcAft>
                <a:spcPts val="588"/>
              </a:spcAft>
            </a:pPr>
            <a:r>
              <a:rPr lang="en-US" sz="1200" dirty="0"/>
              <a:t>More and more quick edit improvements</a:t>
            </a:r>
          </a:p>
          <a:p>
            <a:pPr>
              <a:lnSpc>
                <a:spcPct val="100000"/>
              </a:lnSpc>
              <a:spcBef>
                <a:spcPts val="588"/>
              </a:spcBef>
              <a:spcAft>
                <a:spcPts val="588"/>
              </a:spcAft>
            </a:pPr>
            <a:r>
              <a:rPr lang="en-US" sz="1200" dirty="0"/>
              <a:t>@mentions inside lists</a:t>
            </a:r>
          </a:p>
          <a:p>
            <a:pPr>
              <a:lnSpc>
                <a:spcPct val="100000"/>
              </a:lnSpc>
              <a:spcBef>
                <a:spcPts val="588"/>
              </a:spcBef>
              <a:spcAft>
                <a:spcPts val="588"/>
              </a:spcAft>
            </a:pPr>
            <a:r>
              <a:rPr lang="en-US" sz="1200" dirty="0"/>
              <a:t>More OOTB view types:  Calendar, Kanban, </a:t>
            </a:r>
          </a:p>
          <a:p>
            <a:pPr>
              <a:lnSpc>
                <a:spcPct val="100000"/>
              </a:lnSpc>
              <a:spcBef>
                <a:spcPts val="588"/>
              </a:spcBef>
              <a:spcAft>
                <a:spcPts val="588"/>
              </a:spcAft>
            </a:pPr>
            <a:r>
              <a:rPr lang="en-US" sz="1200" dirty="0"/>
              <a:t>Deeper Teams integration</a:t>
            </a:r>
          </a:p>
          <a:p>
            <a:pPr>
              <a:lnSpc>
                <a:spcPct val="100000"/>
              </a:lnSpc>
              <a:spcBef>
                <a:spcPts val="588"/>
              </a:spcBef>
              <a:spcAft>
                <a:spcPts val="588"/>
              </a:spcAft>
            </a:pPr>
            <a:endParaRPr lang="en-US" sz="1200" dirty="0"/>
          </a:p>
          <a:p>
            <a:pPr>
              <a:lnSpc>
                <a:spcPct val="100000"/>
              </a:lnSpc>
              <a:spcBef>
                <a:spcPts val="588"/>
              </a:spcBef>
              <a:spcAft>
                <a:spcPts val="588"/>
              </a:spcAft>
            </a:pPr>
            <a:endParaRPr lang="en-US" sz="1200" dirty="0"/>
          </a:p>
          <a:p>
            <a:pPr>
              <a:lnSpc>
                <a:spcPct val="100000"/>
              </a:lnSpc>
              <a:spcBef>
                <a:spcPts val="588"/>
              </a:spcBef>
              <a:spcAft>
                <a:spcPts val="588"/>
              </a:spcAft>
            </a:pPr>
            <a:endParaRPr lang="en-US" sz="1200" dirty="0"/>
          </a:p>
        </p:txBody>
      </p:sp>
      <p:sp>
        <p:nvSpPr>
          <p:cNvPr id="10" name="Text Placeholder 9">
            <a:extLst>
              <a:ext uri="{FF2B5EF4-FFF2-40B4-BE49-F238E27FC236}">
                <a16:creationId xmlns:a16="http://schemas.microsoft.com/office/drawing/2014/main" id="{2676D0FC-8ACD-482B-B53B-2FC4DCF61B55}"/>
              </a:ext>
            </a:extLst>
          </p:cNvPr>
          <p:cNvSpPr>
            <a:spLocks noGrp="1"/>
          </p:cNvSpPr>
          <p:nvPr/>
        </p:nvSpPr>
        <p:spPr>
          <a:xfrm>
            <a:off x="8229599" y="1045746"/>
            <a:ext cx="3505201" cy="533325"/>
          </a:xfrm>
          <a:prstGeom prst="rect">
            <a:avLst/>
          </a:prstGeom>
          <a:solidFill>
            <a:srgbClr val="0078D4"/>
          </a:solidFill>
        </p:spPr>
        <p:txBody>
          <a:bodyPr vert="horz" wrap="square" lIns="182880" tIns="0" rIns="182880" bIns="0" rtlCol="0" anchor="ctr" anchorCtr="0">
            <a:noAutofit/>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800" kern="1200" spc="0" baseline="0">
                <a:solidFill>
                  <a:schemeClr val="bg1"/>
                </a:solidFill>
                <a:latin typeface="+mj-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solidFill>
                  <a:schemeClr val="tx1"/>
                </a:solidFill>
                <a:latin typeface="+mn-lt"/>
                <a:ea typeface="+mn-ea"/>
                <a:cs typeface="+mn-cs"/>
              </a:defRPr>
            </a:lvl2pPr>
            <a:lvl3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solidFill>
                  <a:schemeClr val="tx1"/>
                </a:solidFill>
                <a:latin typeface="+mn-lt"/>
                <a:ea typeface="+mn-ea"/>
                <a:cs typeface="+mn-cs"/>
              </a:defRPr>
            </a:lvl3pPr>
            <a:lvl4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a:solidFill>
                  <a:schemeClr val="tx1"/>
                </a:solidFill>
                <a:latin typeface="+mn-lt"/>
                <a:ea typeface="+mn-ea"/>
                <a:cs typeface="+mn-cs"/>
              </a:defRPr>
            </a:lvl4pPr>
            <a:lvl5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Top of mind</a:t>
            </a:r>
          </a:p>
        </p:txBody>
      </p:sp>
    </p:spTree>
    <p:extLst>
      <p:ext uri="{BB962C8B-B14F-4D97-AF65-F5344CB8AC3E}">
        <p14:creationId xmlns:p14="http://schemas.microsoft.com/office/powerpoint/2010/main" val="42080626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1E1CCC-AFAB-4CF8-8386-45462DA4C8F2}"/>
              </a:ext>
            </a:extLst>
          </p:cNvPr>
          <p:cNvSpPr>
            <a:spLocks noGrp="1"/>
          </p:cNvSpPr>
          <p:nvPr>
            <p:ph type="title"/>
          </p:nvPr>
        </p:nvSpPr>
        <p:spPr>
          <a:xfrm>
            <a:off x="457200" y="457200"/>
            <a:ext cx="5243885" cy="557784"/>
          </a:xfrm>
        </p:spPr>
        <p:txBody>
          <a:bodyPr/>
          <a:lstStyle/>
          <a:p>
            <a:r>
              <a:rPr lang="en-US" dirty="0"/>
              <a:t>SharePoint </a:t>
            </a:r>
            <a:r>
              <a:rPr lang="en-US" dirty="0" err="1"/>
              <a:t>BizApps</a:t>
            </a:r>
            <a:endParaRPr lang="en-US" dirty="0"/>
          </a:p>
        </p:txBody>
      </p:sp>
      <p:sp>
        <p:nvSpPr>
          <p:cNvPr id="5" name="Text Placeholder 4">
            <a:extLst>
              <a:ext uri="{FF2B5EF4-FFF2-40B4-BE49-F238E27FC236}">
                <a16:creationId xmlns:a16="http://schemas.microsoft.com/office/drawing/2014/main" id="{E85F2DFB-613D-44CA-A05D-E3A7A0DC1277}"/>
              </a:ext>
            </a:extLst>
          </p:cNvPr>
          <p:cNvSpPr>
            <a:spLocks noGrp="1"/>
          </p:cNvSpPr>
          <p:nvPr>
            <p:ph type="body" sz="quarter" idx="10"/>
          </p:nvPr>
        </p:nvSpPr>
        <p:spPr/>
        <p:txBody>
          <a:bodyPr/>
          <a:lstStyle/>
          <a:p>
            <a:pPr lvl="1"/>
            <a:r>
              <a:rPr lang="en-US"/>
              <a:t>Custom forms for document libraries</a:t>
            </a:r>
          </a:p>
          <a:p>
            <a:pPr lvl="1"/>
            <a:endParaRPr lang="en-US"/>
          </a:p>
          <a:p>
            <a:pPr lvl="1"/>
            <a:r>
              <a:rPr lang="en-US" b="0" i="0">
                <a:effectLst/>
                <a:latin typeface="Calibri" panose="020F0502020204030204" pitchFamily="34" charset="0"/>
              </a:rPr>
              <a:t>Run manual flows on folders and document sets in lists and libraries</a:t>
            </a:r>
          </a:p>
        </p:txBody>
      </p:sp>
      <p:sp>
        <p:nvSpPr>
          <p:cNvPr id="6" name="Text Placeholder 5">
            <a:extLst>
              <a:ext uri="{FF2B5EF4-FFF2-40B4-BE49-F238E27FC236}">
                <a16:creationId xmlns:a16="http://schemas.microsoft.com/office/drawing/2014/main" id="{96589A7D-A7C1-4380-84B3-3567E4F7593B}"/>
              </a:ext>
            </a:extLst>
          </p:cNvPr>
          <p:cNvSpPr>
            <a:spLocks noGrp="1"/>
          </p:cNvSpPr>
          <p:nvPr>
            <p:ph type="body" sz="quarter" idx="11"/>
          </p:nvPr>
        </p:nvSpPr>
        <p:spPr/>
        <p:txBody>
          <a:bodyPr/>
          <a:lstStyle/>
          <a:p>
            <a:pPr algn="l"/>
            <a:r>
              <a:rPr lang="en-US" b="0" i="0">
                <a:effectLst/>
                <a:latin typeface="Calibri" panose="020F0502020204030204" pitchFamily="34" charset="0"/>
              </a:rPr>
              <a:t>SharePoint Flow/PowerApps integration for GCC/GCC High environments</a:t>
            </a:r>
          </a:p>
          <a:p>
            <a:pPr algn="l"/>
            <a:r>
              <a:rPr lang="en-US" b="0" i="0">
                <a:effectLst/>
                <a:latin typeface="Calibri" panose="020F0502020204030204" pitchFamily="34" charset="0"/>
              </a:rPr>
              <a:t>Support for </a:t>
            </a:r>
            <a:r>
              <a:rPr lang="en-US" b="0" i="0" err="1">
                <a:effectLst/>
                <a:latin typeface="Calibri" panose="020F0502020204030204" pitchFamily="34" charset="0"/>
              </a:rPr>
              <a:t>DateTime</a:t>
            </a:r>
            <a:r>
              <a:rPr lang="en-US" b="0" i="0">
                <a:effectLst/>
                <a:latin typeface="Calibri" panose="020F0502020204030204" pitchFamily="34" charset="0"/>
              </a:rPr>
              <a:t> delegation in PowerApps</a:t>
            </a:r>
            <a:endParaRPr lang="en-US">
              <a:latin typeface="Calibri" panose="020F0502020204030204" pitchFamily="34" charset="0"/>
            </a:endParaRPr>
          </a:p>
          <a:p>
            <a:pPr algn="l"/>
            <a:r>
              <a:rPr lang="en-US">
                <a:latin typeface="Calibri" panose="020F0502020204030204" pitchFamily="34" charset="0"/>
              </a:rPr>
              <a:t>Support for flows and custom forms in the new Create List from List experience</a:t>
            </a:r>
          </a:p>
        </p:txBody>
      </p:sp>
      <p:sp>
        <p:nvSpPr>
          <p:cNvPr id="8" name="Text Placeholder 7">
            <a:extLst>
              <a:ext uri="{FF2B5EF4-FFF2-40B4-BE49-F238E27FC236}">
                <a16:creationId xmlns:a16="http://schemas.microsoft.com/office/drawing/2014/main" id="{718D8535-6D00-48AC-A543-D0D176AEEF93}"/>
              </a:ext>
            </a:extLst>
          </p:cNvPr>
          <p:cNvSpPr>
            <a:spLocks noGrp="1"/>
          </p:cNvSpPr>
          <p:nvPr>
            <p:ph type="body" sz="quarter" idx="13"/>
          </p:nvPr>
        </p:nvSpPr>
        <p:spPr/>
        <p:txBody>
          <a:bodyPr/>
          <a:lstStyle/>
          <a:p>
            <a:r>
              <a:rPr lang="en-US"/>
              <a:t>Available soon</a:t>
            </a:r>
          </a:p>
        </p:txBody>
      </p:sp>
      <p:sp>
        <p:nvSpPr>
          <p:cNvPr id="9" name="Text Placeholder 8">
            <a:extLst>
              <a:ext uri="{FF2B5EF4-FFF2-40B4-BE49-F238E27FC236}">
                <a16:creationId xmlns:a16="http://schemas.microsoft.com/office/drawing/2014/main" id="{D50BFD48-4F7F-4EFC-ADFD-2E9FDB84B864}"/>
              </a:ext>
            </a:extLst>
          </p:cNvPr>
          <p:cNvSpPr>
            <a:spLocks noGrp="1"/>
          </p:cNvSpPr>
          <p:nvPr>
            <p:ph type="body" sz="quarter" idx="14"/>
          </p:nvPr>
        </p:nvSpPr>
        <p:spPr/>
        <p:txBody>
          <a:bodyPr/>
          <a:lstStyle/>
          <a:p>
            <a:r>
              <a:rPr lang="en-US"/>
              <a:t>Early next year</a:t>
            </a:r>
          </a:p>
        </p:txBody>
      </p:sp>
      <p:sp>
        <p:nvSpPr>
          <p:cNvPr id="7" name="Text Placeholder 6">
            <a:extLst>
              <a:ext uri="{FF2B5EF4-FFF2-40B4-BE49-F238E27FC236}">
                <a16:creationId xmlns:a16="http://schemas.microsoft.com/office/drawing/2014/main" id="{3FBB3AD5-7F18-48BB-B0C1-5F8EE3E2584C}"/>
              </a:ext>
            </a:extLst>
          </p:cNvPr>
          <p:cNvSpPr>
            <a:spLocks noGrp="1"/>
          </p:cNvSpPr>
          <p:nvPr>
            <p:ph type="body" sz="quarter" idx="15"/>
          </p:nvPr>
        </p:nvSpPr>
        <p:spPr/>
        <p:txBody>
          <a:bodyPr/>
          <a:lstStyle/>
          <a:p>
            <a:pPr algn="l"/>
            <a:r>
              <a:rPr lang="en-US" sz="1600" b="0" i="0">
                <a:effectLst/>
                <a:latin typeface="Calibri" panose="020F0502020204030204" pitchFamily="34" charset="0"/>
              </a:rPr>
              <a:t>Create files in lists and libraries from PowerApps</a:t>
            </a:r>
          </a:p>
          <a:p>
            <a:r>
              <a:rPr lang="en-US" sz="1600">
                <a:latin typeface="Calibri" panose="020F0502020204030204" pitchFamily="34" charset="0"/>
              </a:rPr>
              <a:t>S</a:t>
            </a:r>
            <a:r>
              <a:rPr lang="en-US" sz="1600" b="0" i="0">
                <a:effectLst/>
                <a:latin typeface="Calibri" panose="020F0502020204030204" pitchFamily="34" charset="0"/>
              </a:rPr>
              <a:t>upport for chunked uploads in Flows</a:t>
            </a:r>
          </a:p>
          <a:p>
            <a:r>
              <a:rPr lang="en-US" sz="1600" b="0" i="0">
                <a:effectLst/>
                <a:latin typeface="Calibri" panose="020F0502020204030204" pitchFamily="34" charset="0"/>
              </a:rPr>
              <a:t>Provision flows and custom forms for lists and libraries in Site Designs</a:t>
            </a:r>
          </a:p>
          <a:p>
            <a:r>
              <a:rPr lang="en-US" sz="1600" b="0" i="0">
                <a:effectLst/>
                <a:latin typeface="Calibri" panose="020F0502020204030204" pitchFamily="34" charset="0"/>
              </a:rPr>
              <a:t>Improved support for SharePoint column types</a:t>
            </a:r>
          </a:p>
          <a:p>
            <a:r>
              <a:rPr lang="en-US" sz="1600" b="0" i="0">
                <a:effectLst/>
                <a:latin typeface="Calibri" panose="020F0502020204030204" pitchFamily="34" charset="0"/>
              </a:rPr>
              <a:t>Granular SharePoint triggers – When a column value changes</a:t>
            </a:r>
          </a:p>
          <a:p>
            <a:r>
              <a:rPr lang="en-US" sz="1600" b="0" i="0">
                <a:effectLst/>
                <a:latin typeface="Calibri" panose="020F0502020204030204" pitchFamily="34" charset="0"/>
              </a:rPr>
              <a:t>Responsive custom forms</a:t>
            </a:r>
          </a:p>
          <a:p>
            <a:r>
              <a:rPr lang="en-US" sz="1600" b="0" i="0">
                <a:effectLst/>
                <a:latin typeface="Calibri" panose="020F0502020204030204" pitchFamily="34" charset="0"/>
              </a:rPr>
              <a:t>Integrate Flow and Custom Forms experiences within Teams for lists and libraries</a:t>
            </a:r>
          </a:p>
          <a:p>
            <a:endParaRPr lang="en-US" b="0" i="0">
              <a:effectLst/>
              <a:latin typeface="Calibri" panose="020F0502020204030204" pitchFamily="34" charset="0"/>
            </a:endParaRPr>
          </a:p>
          <a:p>
            <a:endParaRPr lang="en-US" b="0" i="0">
              <a:effectLst/>
              <a:latin typeface="Calibri" panose="020F0502020204030204" pitchFamily="34" charset="0"/>
            </a:endParaRPr>
          </a:p>
          <a:p>
            <a:endParaRPr lang="en-US" b="0" i="0">
              <a:effectLst/>
              <a:latin typeface="Calibri" panose="020F0502020204030204" pitchFamily="34" charset="0"/>
            </a:endParaRPr>
          </a:p>
          <a:p>
            <a:endParaRPr lang="en-US" b="0" i="0">
              <a:effectLst/>
              <a:latin typeface="Calibri" panose="020F0502020204030204" pitchFamily="34" charset="0"/>
            </a:endParaRPr>
          </a:p>
          <a:p>
            <a:endParaRPr lang="en-US" b="0" i="0">
              <a:effectLst/>
              <a:latin typeface="Calibri" panose="020F0502020204030204" pitchFamily="34" charset="0"/>
            </a:endParaRPr>
          </a:p>
          <a:p>
            <a:pPr algn="l"/>
            <a:endParaRPr lang="en-US" b="0" i="0">
              <a:effectLst/>
              <a:latin typeface="Calibri" panose="020F0502020204030204" pitchFamily="34" charset="0"/>
            </a:endParaRPr>
          </a:p>
          <a:p>
            <a:pPr lvl="2"/>
            <a:endParaRPr lang="en-US"/>
          </a:p>
        </p:txBody>
      </p:sp>
      <p:sp>
        <p:nvSpPr>
          <p:cNvPr id="10" name="Text Placeholder 9">
            <a:extLst>
              <a:ext uri="{FF2B5EF4-FFF2-40B4-BE49-F238E27FC236}">
                <a16:creationId xmlns:a16="http://schemas.microsoft.com/office/drawing/2014/main" id="{2676D0FC-8ACD-482B-B53B-2FC4DCF61B55}"/>
              </a:ext>
            </a:extLst>
          </p:cNvPr>
          <p:cNvSpPr>
            <a:spLocks noGrp="1"/>
          </p:cNvSpPr>
          <p:nvPr>
            <p:ph type="body" sz="quarter" idx="16"/>
          </p:nvPr>
        </p:nvSpPr>
        <p:spPr/>
        <p:txBody>
          <a:bodyPr/>
          <a:lstStyle/>
          <a:p>
            <a:r>
              <a:rPr lang="en-US"/>
              <a:t>Top of mind</a:t>
            </a:r>
          </a:p>
        </p:txBody>
      </p:sp>
    </p:spTree>
    <p:extLst>
      <p:ext uri="{BB962C8B-B14F-4D97-AF65-F5344CB8AC3E}">
        <p14:creationId xmlns:p14="http://schemas.microsoft.com/office/powerpoint/2010/main" val="16684402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1E1CCC-AFAB-4CF8-8386-45462DA4C8F2}"/>
              </a:ext>
            </a:extLst>
          </p:cNvPr>
          <p:cNvSpPr>
            <a:spLocks noGrp="1"/>
          </p:cNvSpPr>
          <p:nvPr>
            <p:ph type="title"/>
          </p:nvPr>
        </p:nvSpPr>
        <p:spPr>
          <a:xfrm>
            <a:off x="457199" y="457200"/>
            <a:ext cx="11533909" cy="430887"/>
          </a:xfrm>
        </p:spPr>
        <p:txBody>
          <a:bodyPr/>
          <a:lstStyle/>
          <a:p>
            <a:r>
              <a:rPr lang="en-US" sz="2800" dirty="0"/>
              <a:t>Combined: SharePoint Business Apps and Lists</a:t>
            </a:r>
          </a:p>
        </p:txBody>
      </p:sp>
      <p:sp>
        <p:nvSpPr>
          <p:cNvPr id="5" name="Text Placeholder 4">
            <a:extLst>
              <a:ext uri="{FF2B5EF4-FFF2-40B4-BE49-F238E27FC236}">
                <a16:creationId xmlns:a16="http://schemas.microsoft.com/office/drawing/2014/main" id="{E85F2DFB-613D-44CA-A05D-E3A7A0DC1277}"/>
              </a:ext>
            </a:extLst>
          </p:cNvPr>
          <p:cNvSpPr>
            <a:spLocks noGrp="1"/>
          </p:cNvSpPr>
          <p:nvPr>
            <p:ph type="body" sz="quarter" idx="10"/>
          </p:nvPr>
        </p:nvSpPr>
        <p:spPr/>
        <p:txBody>
          <a:bodyPr/>
          <a:lstStyle/>
          <a:p>
            <a:pPr marL="0" indent="0">
              <a:buNone/>
            </a:pPr>
            <a:r>
              <a:rPr lang="en-US" sz="1800" dirty="0"/>
              <a:t>Power Apps/ Power Automate</a:t>
            </a:r>
          </a:p>
          <a:p>
            <a:pPr lvl="2">
              <a:buNone/>
            </a:pPr>
            <a:r>
              <a:rPr lang="en-US" dirty="0"/>
              <a:t>Custom forms for document libraries</a:t>
            </a:r>
          </a:p>
          <a:p>
            <a:pPr lvl="2">
              <a:buNone/>
            </a:pPr>
            <a:r>
              <a:rPr lang="en-US" b="0" i="0" dirty="0">
                <a:effectLst/>
              </a:rPr>
              <a:t>Run manual flows on folders and document sets in lists and libraries</a:t>
            </a:r>
            <a:br>
              <a:rPr lang="en-US" b="0" i="0" dirty="0">
                <a:effectLst/>
              </a:rPr>
            </a:br>
            <a:r>
              <a:rPr lang="en-US" dirty="0"/>
              <a:t>Lists</a:t>
            </a:r>
          </a:p>
          <a:p>
            <a:pPr lvl="2">
              <a:buNone/>
            </a:pPr>
            <a:r>
              <a:rPr lang="en-US" dirty="0"/>
              <a:t>Collapse/Expand button</a:t>
            </a:r>
          </a:p>
          <a:p>
            <a:pPr lvl="2">
              <a:buNone/>
            </a:pPr>
            <a:r>
              <a:rPr lang="en-US" dirty="0"/>
              <a:t>Show/Hide/Reorder in SP Forms</a:t>
            </a:r>
          </a:p>
          <a:p>
            <a:pPr lvl="2">
              <a:buNone/>
            </a:pPr>
            <a:r>
              <a:rPr lang="en-US" dirty="0"/>
              <a:t>PowerApps forms in document libraries</a:t>
            </a:r>
          </a:p>
          <a:p>
            <a:pPr lvl="2">
              <a:buNone/>
            </a:pPr>
            <a:r>
              <a:rPr lang="en-US" dirty="0"/>
              <a:t>Conditional formatting rule builder UI</a:t>
            </a:r>
          </a:p>
          <a:p>
            <a:pPr lvl="2">
              <a:buNone/>
            </a:pPr>
            <a:r>
              <a:rPr lang="en-US" dirty="0"/>
              <a:t>Conditional formatting rich text capabilities</a:t>
            </a:r>
          </a:p>
          <a:p>
            <a:pPr lvl="2">
              <a:buNone/>
            </a:pPr>
            <a:r>
              <a:rPr lang="en-US" dirty="0"/>
              <a:t>Alternate row view formatting</a:t>
            </a:r>
          </a:p>
          <a:p>
            <a:pPr lvl="2">
              <a:buNone/>
            </a:pPr>
            <a:r>
              <a:rPr lang="en-US" dirty="0"/>
              <a:t>Column Totals – Configure from Modern UI</a:t>
            </a:r>
          </a:p>
          <a:p>
            <a:pPr lvl="2">
              <a:buNone/>
            </a:pPr>
            <a:r>
              <a:rPr lang="en-US" dirty="0"/>
              <a:t>Dynamic filtering in list web part</a:t>
            </a:r>
          </a:p>
          <a:p>
            <a:pPr lvl="1"/>
            <a:endParaRPr lang="en-US" b="0" i="0" dirty="0">
              <a:effectLst/>
              <a:latin typeface="Calibri" panose="020F0502020204030204" pitchFamily="34" charset="0"/>
            </a:endParaRPr>
          </a:p>
        </p:txBody>
      </p:sp>
      <p:sp>
        <p:nvSpPr>
          <p:cNvPr id="6" name="Text Placeholder 5">
            <a:extLst>
              <a:ext uri="{FF2B5EF4-FFF2-40B4-BE49-F238E27FC236}">
                <a16:creationId xmlns:a16="http://schemas.microsoft.com/office/drawing/2014/main" id="{96589A7D-A7C1-4380-84B3-3567E4F7593B}"/>
              </a:ext>
            </a:extLst>
          </p:cNvPr>
          <p:cNvSpPr>
            <a:spLocks noGrp="1"/>
          </p:cNvSpPr>
          <p:nvPr>
            <p:ph type="body" sz="quarter" idx="11"/>
          </p:nvPr>
        </p:nvSpPr>
        <p:spPr/>
        <p:txBody>
          <a:bodyPr/>
          <a:lstStyle/>
          <a:p>
            <a:r>
              <a:rPr lang="en-US" sz="1800" dirty="0"/>
              <a:t>Power Apps/ Power Automate</a:t>
            </a:r>
          </a:p>
          <a:p>
            <a:pPr lvl="2">
              <a:buNone/>
            </a:pPr>
            <a:r>
              <a:rPr lang="en-US" dirty="0">
                <a:solidFill>
                  <a:schemeClr val="tx1"/>
                </a:solidFill>
              </a:rPr>
              <a:t>SharePoint Flow/PowerApps integration for GCC/GCC High environments</a:t>
            </a:r>
          </a:p>
          <a:p>
            <a:pPr lvl="2">
              <a:buNone/>
            </a:pPr>
            <a:r>
              <a:rPr lang="en-US" dirty="0">
                <a:solidFill>
                  <a:schemeClr val="tx1"/>
                </a:solidFill>
              </a:rPr>
              <a:t>Support for </a:t>
            </a:r>
            <a:r>
              <a:rPr lang="en-US" dirty="0" err="1">
                <a:solidFill>
                  <a:schemeClr val="tx1"/>
                </a:solidFill>
              </a:rPr>
              <a:t>DateTime</a:t>
            </a:r>
            <a:r>
              <a:rPr lang="en-US" dirty="0">
                <a:solidFill>
                  <a:schemeClr val="tx1"/>
                </a:solidFill>
              </a:rPr>
              <a:t> delegation in PowerApps</a:t>
            </a:r>
          </a:p>
          <a:p>
            <a:pPr lvl="2">
              <a:buNone/>
            </a:pPr>
            <a:r>
              <a:rPr lang="en-US" dirty="0">
                <a:solidFill>
                  <a:schemeClr val="tx1"/>
                </a:solidFill>
              </a:rPr>
              <a:t>Support for flows and custom forms in the new Create List from List experience</a:t>
            </a:r>
          </a:p>
          <a:p>
            <a:r>
              <a:rPr lang="en-US" sz="1800" dirty="0">
                <a:gradFill>
                  <a:gsLst>
                    <a:gs pos="1250">
                      <a:schemeClr val="tx1"/>
                    </a:gs>
                    <a:gs pos="100000">
                      <a:schemeClr val="tx1"/>
                    </a:gs>
                  </a:gsLst>
                  <a:lin ang="5400000" scaled="0"/>
                </a:gradFill>
                <a:cs typeface="Segoe UI" panose="020B0502040204020203" pitchFamily="34" charset="0"/>
              </a:rPr>
              <a:t>Lists</a:t>
            </a:r>
          </a:p>
          <a:p>
            <a:pPr lvl="2">
              <a:buNone/>
            </a:pPr>
            <a:r>
              <a:rPr lang="en-US" dirty="0">
                <a:solidFill>
                  <a:schemeClr val="tx1"/>
                </a:solidFill>
              </a:rPr>
              <a:t>New List from Excel</a:t>
            </a:r>
          </a:p>
          <a:p>
            <a:pPr lvl="2">
              <a:buNone/>
            </a:pPr>
            <a:r>
              <a:rPr lang="en-US" dirty="0">
                <a:solidFill>
                  <a:schemeClr val="tx1"/>
                </a:solidFill>
              </a:rPr>
              <a:t>Modern rich text editing in multi-line fields</a:t>
            </a:r>
          </a:p>
          <a:p>
            <a:pPr lvl="2">
              <a:buNone/>
            </a:pPr>
            <a:r>
              <a:rPr lang="en-US" dirty="0">
                <a:solidFill>
                  <a:schemeClr val="tx1"/>
                </a:solidFill>
              </a:rPr>
              <a:t>Improved picture fields</a:t>
            </a:r>
          </a:p>
          <a:p>
            <a:pPr lvl="2">
              <a:buNone/>
            </a:pPr>
            <a:r>
              <a:rPr lang="en-US" dirty="0">
                <a:solidFill>
                  <a:schemeClr val="tx1"/>
                </a:solidFill>
              </a:rPr>
              <a:t>Conditional show/hide in SP forms</a:t>
            </a:r>
          </a:p>
          <a:p>
            <a:pPr lvl="2">
              <a:buNone/>
            </a:pPr>
            <a:r>
              <a:rPr lang="en-US" dirty="0">
                <a:solidFill>
                  <a:schemeClr val="tx1"/>
                </a:solidFill>
              </a:rPr>
              <a:t>Card View Designer</a:t>
            </a:r>
          </a:p>
          <a:p>
            <a:pPr algn="l"/>
            <a:endParaRPr lang="en-US" dirty="0">
              <a:latin typeface="Calibri" panose="020F0502020204030204" pitchFamily="34" charset="0"/>
            </a:endParaRPr>
          </a:p>
        </p:txBody>
      </p:sp>
      <p:sp>
        <p:nvSpPr>
          <p:cNvPr id="8" name="Text Placeholder 7">
            <a:extLst>
              <a:ext uri="{FF2B5EF4-FFF2-40B4-BE49-F238E27FC236}">
                <a16:creationId xmlns:a16="http://schemas.microsoft.com/office/drawing/2014/main" id="{718D8535-6D00-48AC-A543-D0D176AEEF93}"/>
              </a:ext>
            </a:extLst>
          </p:cNvPr>
          <p:cNvSpPr>
            <a:spLocks noGrp="1"/>
          </p:cNvSpPr>
          <p:nvPr>
            <p:ph type="body" sz="quarter" idx="13"/>
          </p:nvPr>
        </p:nvSpPr>
        <p:spPr/>
        <p:txBody>
          <a:bodyPr/>
          <a:lstStyle/>
          <a:p>
            <a:pPr marL="0" indent="0">
              <a:buNone/>
            </a:pPr>
            <a:r>
              <a:rPr lang="en-US" dirty="0"/>
              <a:t>Available soon</a:t>
            </a:r>
          </a:p>
        </p:txBody>
      </p:sp>
      <p:sp>
        <p:nvSpPr>
          <p:cNvPr id="9" name="Text Placeholder 8">
            <a:extLst>
              <a:ext uri="{FF2B5EF4-FFF2-40B4-BE49-F238E27FC236}">
                <a16:creationId xmlns:a16="http://schemas.microsoft.com/office/drawing/2014/main" id="{D50BFD48-4F7F-4EFC-ADFD-2E9FDB84B864}"/>
              </a:ext>
            </a:extLst>
          </p:cNvPr>
          <p:cNvSpPr>
            <a:spLocks noGrp="1"/>
          </p:cNvSpPr>
          <p:nvPr>
            <p:ph type="body" sz="quarter" idx="14"/>
          </p:nvPr>
        </p:nvSpPr>
        <p:spPr/>
        <p:txBody>
          <a:bodyPr/>
          <a:lstStyle/>
          <a:p>
            <a:pPr marL="0" indent="0">
              <a:buNone/>
            </a:pPr>
            <a:r>
              <a:rPr lang="en-US" dirty="0"/>
              <a:t>Early next year</a:t>
            </a:r>
          </a:p>
        </p:txBody>
      </p:sp>
      <p:sp>
        <p:nvSpPr>
          <p:cNvPr id="7" name="Text Placeholder 6">
            <a:extLst>
              <a:ext uri="{FF2B5EF4-FFF2-40B4-BE49-F238E27FC236}">
                <a16:creationId xmlns:a16="http://schemas.microsoft.com/office/drawing/2014/main" id="{3FBB3AD5-7F18-48BB-B0C1-5F8EE3E2584C}"/>
              </a:ext>
            </a:extLst>
          </p:cNvPr>
          <p:cNvSpPr>
            <a:spLocks noGrp="1"/>
          </p:cNvSpPr>
          <p:nvPr>
            <p:ph type="body" sz="quarter" idx="15"/>
          </p:nvPr>
        </p:nvSpPr>
        <p:spPr/>
        <p:txBody>
          <a:bodyPr/>
          <a:lstStyle/>
          <a:p>
            <a:r>
              <a:rPr lang="en-US" sz="1800" dirty="0"/>
              <a:t>Power Apps/ Power Automate</a:t>
            </a:r>
          </a:p>
          <a:p>
            <a:pPr lvl="2">
              <a:buNone/>
            </a:pPr>
            <a:r>
              <a:rPr lang="en-US" dirty="0">
                <a:solidFill>
                  <a:schemeClr val="tx1"/>
                </a:solidFill>
              </a:rPr>
              <a:t>Create files in lists and libraries from PowerApps</a:t>
            </a:r>
          </a:p>
          <a:p>
            <a:pPr lvl="2">
              <a:buNone/>
            </a:pPr>
            <a:r>
              <a:rPr lang="en-US" dirty="0">
                <a:solidFill>
                  <a:schemeClr val="tx1"/>
                </a:solidFill>
              </a:rPr>
              <a:t>Support for chunked uploads in Flows</a:t>
            </a:r>
          </a:p>
          <a:p>
            <a:pPr lvl="2">
              <a:buNone/>
            </a:pPr>
            <a:r>
              <a:rPr lang="en-US" dirty="0">
                <a:solidFill>
                  <a:schemeClr val="tx1"/>
                </a:solidFill>
              </a:rPr>
              <a:t>Provision flows and custom forms in Site Designs</a:t>
            </a:r>
          </a:p>
          <a:p>
            <a:pPr lvl="2">
              <a:buNone/>
            </a:pPr>
            <a:r>
              <a:rPr lang="en-US" dirty="0">
                <a:solidFill>
                  <a:schemeClr val="tx1"/>
                </a:solidFill>
              </a:rPr>
              <a:t>Improved support for SharePoint column types</a:t>
            </a:r>
          </a:p>
          <a:p>
            <a:pPr lvl="2">
              <a:buNone/>
            </a:pPr>
            <a:r>
              <a:rPr lang="en-US" dirty="0">
                <a:solidFill>
                  <a:schemeClr val="tx1"/>
                </a:solidFill>
              </a:rPr>
              <a:t>Granular SharePoint triggers – When a column value changes</a:t>
            </a:r>
          </a:p>
          <a:p>
            <a:pPr lvl="2">
              <a:buNone/>
            </a:pPr>
            <a:r>
              <a:rPr lang="en-US" dirty="0">
                <a:solidFill>
                  <a:schemeClr val="tx1"/>
                </a:solidFill>
              </a:rPr>
              <a:t>Integrate Flow and Custom Forms experiences within Teams for lists and libraries</a:t>
            </a:r>
          </a:p>
          <a:p>
            <a:r>
              <a:rPr lang="en-US" sz="1800" dirty="0">
                <a:gradFill>
                  <a:gsLst>
                    <a:gs pos="1250">
                      <a:schemeClr val="tx1"/>
                    </a:gs>
                    <a:gs pos="100000">
                      <a:schemeClr val="tx1"/>
                    </a:gs>
                  </a:gsLst>
                  <a:lin ang="5400000" scaled="0"/>
                </a:gradFill>
                <a:cs typeface="Segoe UI" panose="020B0502040204020203" pitchFamily="34" charset="0"/>
              </a:rPr>
              <a:t>Lists</a:t>
            </a:r>
          </a:p>
          <a:p>
            <a:pPr lvl="2">
              <a:buNone/>
            </a:pPr>
            <a:r>
              <a:rPr lang="en-US" sz="1000" dirty="0">
                <a:solidFill>
                  <a:schemeClr val="tx1"/>
                </a:solidFill>
              </a:rPr>
              <a:t>More SP Form customizability + seamless transition to PowerApps</a:t>
            </a:r>
          </a:p>
          <a:p>
            <a:pPr lvl="2">
              <a:buNone/>
            </a:pPr>
            <a:r>
              <a:rPr lang="en-US" sz="1000" dirty="0">
                <a:solidFill>
                  <a:schemeClr val="tx1"/>
                </a:solidFill>
              </a:rPr>
              <a:t>More and more quick edit improvements</a:t>
            </a:r>
          </a:p>
          <a:p>
            <a:pPr lvl="2">
              <a:buNone/>
            </a:pPr>
            <a:r>
              <a:rPr lang="en-US" sz="1000" dirty="0">
                <a:solidFill>
                  <a:schemeClr val="tx1"/>
                </a:solidFill>
              </a:rPr>
              <a:t>@mentions inside lists</a:t>
            </a:r>
          </a:p>
          <a:p>
            <a:pPr lvl="2">
              <a:buNone/>
            </a:pPr>
            <a:r>
              <a:rPr lang="en-US" sz="1000" dirty="0">
                <a:solidFill>
                  <a:schemeClr val="tx1"/>
                </a:solidFill>
              </a:rPr>
              <a:t>More OOTB view types: Card, Calendar, Kanban, </a:t>
            </a:r>
          </a:p>
          <a:p>
            <a:pPr lvl="2">
              <a:buNone/>
            </a:pPr>
            <a:r>
              <a:rPr lang="en-US" sz="1000" dirty="0">
                <a:solidFill>
                  <a:schemeClr val="tx1"/>
                </a:solidFill>
              </a:rPr>
              <a:t>Deeper Teams integration</a:t>
            </a:r>
          </a:p>
          <a:p>
            <a:pPr lvl="2">
              <a:buNone/>
            </a:pPr>
            <a:r>
              <a:rPr lang="en-US" sz="1000" dirty="0">
                <a:solidFill>
                  <a:schemeClr val="tx1"/>
                </a:solidFill>
              </a:rPr>
              <a:t>More list creation options + templates</a:t>
            </a:r>
          </a:p>
          <a:p>
            <a:endParaRPr lang="en-US" sz="1200" dirty="0">
              <a:solidFill>
                <a:schemeClr val="tx1"/>
              </a:solidFill>
              <a:latin typeface="+mn-lt"/>
            </a:endParaRPr>
          </a:p>
          <a:p>
            <a:endParaRPr lang="en-US" b="0" i="0" dirty="0">
              <a:effectLst/>
              <a:latin typeface="Calibri" panose="020F0502020204030204" pitchFamily="34" charset="0"/>
            </a:endParaRPr>
          </a:p>
          <a:p>
            <a:endParaRPr lang="en-US" b="0" i="0" dirty="0">
              <a:effectLst/>
              <a:latin typeface="Calibri" panose="020F0502020204030204" pitchFamily="34" charset="0"/>
            </a:endParaRPr>
          </a:p>
          <a:p>
            <a:endParaRPr lang="en-US" b="0" i="0" dirty="0">
              <a:effectLst/>
              <a:latin typeface="Calibri" panose="020F0502020204030204" pitchFamily="34" charset="0"/>
            </a:endParaRPr>
          </a:p>
          <a:p>
            <a:endParaRPr lang="en-US" b="0" i="0" dirty="0">
              <a:effectLst/>
              <a:latin typeface="Calibri" panose="020F0502020204030204" pitchFamily="34" charset="0"/>
            </a:endParaRPr>
          </a:p>
          <a:p>
            <a:endParaRPr lang="en-US" b="0" i="0" dirty="0">
              <a:effectLst/>
              <a:latin typeface="Calibri" panose="020F0502020204030204" pitchFamily="34" charset="0"/>
            </a:endParaRPr>
          </a:p>
          <a:p>
            <a:pPr algn="l"/>
            <a:endParaRPr lang="en-US" b="0" i="0" dirty="0">
              <a:effectLst/>
              <a:latin typeface="Calibri" panose="020F0502020204030204" pitchFamily="34" charset="0"/>
            </a:endParaRPr>
          </a:p>
          <a:p>
            <a:pPr lvl="2"/>
            <a:endParaRPr lang="en-US" dirty="0"/>
          </a:p>
        </p:txBody>
      </p:sp>
      <p:sp>
        <p:nvSpPr>
          <p:cNvPr id="10" name="Text Placeholder 9">
            <a:extLst>
              <a:ext uri="{FF2B5EF4-FFF2-40B4-BE49-F238E27FC236}">
                <a16:creationId xmlns:a16="http://schemas.microsoft.com/office/drawing/2014/main" id="{2676D0FC-8ACD-482B-B53B-2FC4DCF61B55}"/>
              </a:ext>
            </a:extLst>
          </p:cNvPr>
          <p:cNvSpPr>
            <a:spLocks noGrp="1"/>
          </p:cNvSpPr>
          <p:nvPr>
            <p:ph type="body" sz="quarter" idx="16"/>
          </p:nvPr>
        </p:nvSpPr>
        <p:spPr/>
        <p:txBody>
          <a:bodyPr/>
          <a:lstStyle/>
          <a:p>
            <a:pPr marL="0" indent="0">
              <a:buNone/>
            </a:pPr>
            <a:r>
              <a:rPr lang="en-US" dirty="0"/>
              <a:t>Top of mind</a:t>
            </a:r>
          </a:p>
        </p:txBody>
      </p:sp>
    </p:spTree>
    <p:extLst>
      <p:ext uri="{BB962C8B-B14F-4D97-AF65-F5344CB8AC3E}">
        <p14:creationId xmlns:p14="http://schemas.microsoft.com/office/powerpoint/2010/main" val="5834151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962C-51FF-450F-9926-4B1F471D244A}"/>
              </a:ext>
            </a:extLst>
          </p:cNvPr>
          <p:cNvSpPr>
            <a:spLocks noGrp="1"/>
          </p:cNvSpPr>
          <p:nvPr>
            <p:ph type="title"/>
          </p:nvPr>
        </p:nvSpPr>
        <p:spPr>
          <a:xfrm>
            <a:off x="586740" y="366869"/>
            <a:ext cx="11018520" cy="553998"/>
          </a:xfrm>
        </p:spPr>
        <p:txBody>
          <a:bodyPr/>
          <a:lstStyle/>
          <a:p>
            <a:r>
              <a:rPr lang="en-US" dirty="0"/>
              <a:t>OneDrive</a:t>
            </a:r>
          </a:p>
        </p:txBody>
      </p:sp>
      <p:sp>
        <p:nvSpPr>
          <p:cNvPr id="3" name="TextBox 2">
            <a:extLst>
              <a:ext uri="{FF2B5EF4-FFF2-40B4-BE49-F238E27FC236}">
                <a16:creationId xmlns:a16="http://schemas.microsoft.com/office/drawing/2014/main" id="{08553C11-A33A-498F-9724-D25225337778}"/>
              </a:ext>
            </a:extLst>
          </p:cNvPr>
          <p:cNvSpPr txBox="1"/>
          <p:nvPr/>
        </p:nvSpPr>
        <p:spPr>
          <a:xfrm>
            <a:off x="3493156" y="276538"/>
            <a:ext cx="8112104"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Blog post: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2"/>
              </a:rPr>
              <a:t>https://techcommunity.microsoft.com/t5/Microsoft-OneDrive-Blog/Celebrating-top-OneDrive-moments-at-Ignite-2019/ba-p/963182</a:t>
            </a:r>
            <a:endPar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7" name="Text Placeholder 4">
            <a:extLst>
              <a:ext uri="{FF2B5EF4-FFF2-40B4-BE49-F238E27FC236}">
                <a16:creationId xmlns:a16="http://schemas.microsoft.com/office/drawing/2014/main" id="{E85F2DFB-613D-44CA-A05D-E3A7A0DC1277}"/>
              </a:ext>
            </a:extLst>
          </p:cNvPr>
          <p:cNvSpPr>
            <a:spLocks noGrp="1"/>
          </p:cNvSpPr>
          <p:nvPr/>
        </p:nvSpPr>
        <p:spPr>
          <a:xfrm>
            <a:off x="369107" y="1544597"/>
            <a:ext cx="3778059" cy="5236295"/>
          </a:xfrm>
          <a:prstGeom prst="rect">
            <a:avLst/>
          </a:prstGeom>
          <a:solidFill>
            <a:srgbClr val="5B9BD5">
              <a:lumMod val="60000"/>
              <a:lumOff val="40000"/>
              <a:alpha val="20000"/>
            </a:srgbClr>
          </a:solidFill>
        </p:spPr>
        <p:txBody>
          <a:bodyPr vert="horz" wrap="square" lIns="182880" tIns="91440" rIns="182880" bIns="0" rtlCol="0" anchor="t">
            <a:noAutofit/>
          </a:bodyPr>
          <a:lstStyle>
            <a:lvl1pPr marL="228600" indent="-228600" algn="l" defTabSz="914400" rtl="0" eaLnBrk="1" latinLnBrk="0" hangingPunct="1">
              <a:lnSpc>
                <a:spcPct val="90000"/>
              </a:lnSpc>
              <a:spcBef>
                <a:spcPts val="1200"/>
              </a:spcBef>
              <a:spcAft>
                <a:spcPts val="600"/>
              </a:spcAft>
              <a:buFont typeface="Arial" panose="020B0604020202020204" pitchFamily="34" charset="0"/>
              <a:buChar char="•"/>
              <a:defRPr sz="2000" kern="1200">
                <a:solidFill>
                  <a:schemeClr val="tx1"/>
                </a:solidFill>
                <a:latin typeface="+mj-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2pPr>
            <a:lvl3pPr marL="0" indent="0" algn="l" defTabSz="914400" rtl="0" eaLnBrk="1" latinLnBrk="0" hangingPunct="1">
              <a:lnSpc>
                <a:spcPct val="9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File card </a:t>
            </a:r>
            <a:r>
              <a:rPr kumimoji="0" lang="en-US" sz="1400" b="1" i="0" u="none" strike="noStrike" kern="1200" cap="none" spc="0" normalizeH="0" baseline="0" noProof="0" dirty="0">
                <a:ln>
                  <a:noFill/>
                </a:ln>
                <a:solidFill>
                  <a:srgbClr val="00B050"/>
                </a:solidFill>
                <a:effectLst/>
                <a:uLnTx/>
                <a:uFillTx/>
                <a:latin typeface="Calibri Light" panose="020F0302020204030204"/>
                <a:ea typeface="+mn-ea"/>
                <a:cs typeface="Segoe UI"/>
              </a:rPr>
              <a:t>(time to read, insights)</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Comments </a:t>
            </a:r>
            <a:r>
              <a:rPr kumimoji="0" lang="en-US" sz="1400" b="1" i="0" u="none" strike="noStrike" kern="1200" cap="none" spc="0" normalizeH="0" baseline="0" noProof="0" dirty="0">
                <a:ln>
                  <a:noFill/>
                </a:ln>
                <a:solidFill>
                  <a:srgbClr val="00B050"/>
                </a:solidFill>
                <a:effectLst/>
                <a:uLnTx/>
                <a:uFillTx/>
                <a:latin typeface="Calibri Light" panose="020F0302020204030204"/>
                <a:ea typeface="+mn-ea"/>
                <a:cs typeface="Segoe UI"/>
              </a:rPr>
              <a:t>(non-Office files)</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360° image and AutoCAD previewer</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Password-protected links</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External Sharing Reports</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mn-cs"/>
              </a:rPr>
              <a:t>Updated design for </a:t>
            </a:r>
            <a:r>
              <a:rPr kumimoji="0" lang="en-US" sz="1400" b="1" i="0" u="none" strike="noStrike" kern="1200" cap="none" spc="0" normalizeH="0" baseline="0" noProof="0" dirty="0">
                <a:ln>
                  <a:noFill/>
                </a:ln>
                <a:solidFill>
                  <a:srgbClr val="00B050"/>
                </a:solidFill>
                <a:effectLst/>
                <a:uLnTx/>
                <a:uFillTx/>
                <a:latin typeface="Calibri Light" panose="020F0302020204030204"/>
                <a:ea typeface="+mn-ea"/>
                <a:cs typeface="+mn-cs"/>
              </a:rPr>
              <a:t>iOS app</a:t>
            </a:r>
            <a:endParaRPr kumimoji="0" lang="en-US" sz="1400" b="1" i="0" u="none" strike="noStrike" kern="1200" cap="none" spc="0" normalizeH="0" baseline="0" noProof="0" dirty="0">
              <a:ln>
                <a:noFill/>
              </a:ln>
              <a:solidFill>
                <a:srgbClr val="00B050"/>
              </a:solidFill>
              <a:effectLst/>
              <a:uLnTx/>
              <a:uFillTx/>
              <a:latin typeface="Calibri Light" panose="020F0302020204030204"/>
              <a:ea typeface="+mn-ea"/>
              <a:cs typeface="Segoe UI Semibold"/>
            </a:endParaRP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Updated recent view and UI for PDF annotations</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New files experience </a:t>
            </a:r>
            <a:r>
              <a:rPr kumimoji="0" lang="en-US" sz="1400" b="1" i="0" u="none" strike="noStrike" kern="1200" cap="none" spc="0" normalizeH="0" baseline="0" noProof="0" dirty="0">
                <a:ln>
                  <a:noFill/>
                </a:ln>
                <a:solidFill>
                  <a:srgbClr val="00B050"/>
                </a:solidFill>
                <a:effectLst/>
                <a:uLnTx/>
                <a:uFillTx/>
                <a:latin typeface="Calibri Light" panose="020F0302020204030204"/>
                <a:ea typeface="+mn-ea"/>
                <a:cs typeface="Segoe UI"/>
              </a:rPr>
              <a:t>(Outlook iOS)</a:t>
            </a:r>
            <a:endPar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endParaRP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Virtual Desktop Support</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Per machine install (sync client)</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Differential Sync</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Direct links to individual PowerPoint slide</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Popular Around Me</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B2B sync (Sharing now in preview)</a:t>
            </a:r>
          </a:p>
          <a:p>
            <a:pPr marL="0" marR="0" lvl="0" indent="0" algn="l"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B050"/>
                </a:solidFill>
                <a:effectLst/>
                <a:uLnTx/>
                <a:uFillTx/>
                <a:latin typeface="Calibri Light" panose="020F0302020204030204"/>
                <a:ea typeface="+mn-ea"/>
                <a:cs typeface="Segoe UI"/>
              </a:rPr>
              <a:t>Cross volume sync in PC folder backup (KFM)</a:t>
            </a: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B050"/>
              </a:solidFill>
              <a:effectLst/>
              <a:uLnTx/>
              <a:uFillTx/>
              <a:latin typeface="Calibri Light" panose="020F0302020204030204"/>
              <a:ea typeface="+mn-ea"/>
              <a:cs typeface="Segoe UI Semibold"/>
            </a:endParaRP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B050"/>
              </a:solidFill>
              <a:effectLst/>
              <a:uLnTx/>
              <a:uFillTx/>
              <a:latin typeface="Calibri Light" panose="020F0302020204030204"/>
              <a:ea typeface="+mn-ea"/>
              <a:cs typeface="Segoe UI Semibold"/>
            </a:endParaRP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B050"/>
              </a:solidFill>
              <a:effectLst/>
              <a:uLnTx/>
              <a:uFillTx/>
              <a:latin typeface="Calibri Light" panose="020F0302020204030204"/>
              <a:ea typeface="+mn-ea"/>
              <a:cs typeface="Segoe UI Semibold"/>
            </a:endParaRP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B050"/>
              </a:solidFill>
              <a:effectLst/>
              <a:uLnTx/>
              <a:uFillTx/>
              <a:latin typeface="Calibri Light" panose="020F0302020204030204"/>
              <a:ea typeface="+mn-ea"/>
              <a:cs typeface="Segoe UI"/>
            </a:endParaRPr>
          </a:p>
          <a:p>
            <a:pPr marL="228600" marR="0" lvl="0"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8" name="Text Placeholder 5">
            <a:extLst>
              <a:ext uri="{FF2B5EF4-FFF2-40B4-BE49-F238E27FC236}">
                <a16:creationId xmlns:a16="http://schemas.microsoft.com/office/drawing/2014/main" id="{96589A7D-A7C1-4380-84B3-3567E4F7593B}"/>
              </a:ext>
            </a:extLst>
          </p:cNvPr>
          <p:cNvSpPr>
            <a:spLocks noGrp="1"/>
          </p:cNvSpPr>
          <p:nvPr/>
        </p:nvSpPr>
        <p:spPr>
          <a:xfrm>
            <a:off x="4301850" y="1544597"/>
            <a:ext cx="3731519" cy="5236289"/>
          </a:xfrm>
          <a:prstGeom prst="rect">
            <a:avLst/>
          </a:prstGeom>
          <a:solidFill>
            <a:srgbClr val="5B9BD5">
              <a:lumMod val="60000"/>
              <a:lumOff val="40000"/>
              <a:alpha val="20000"/>
            </a:srgbClr>
          </a:solidFill>
        </p:spPr>
        <p:txBody>
          <a:bodyPr vert="horz" wrap="square" lIns="182880" tIns="91440" rIns="182880" bIns="0" rtlCol="0" anchor="t">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lgn="l" defTabSz="914400" rtl="0" eaLnBrk="1" latinLnBrk="0" hangingPunct="1">
              <a:lnSpc>
                <a:spcPct val="90000"/>
              </a:lnSpc>
              <a:spcBef>
                <a:spcPts val="0"/>
              </a:spcBef>
              <a:spcAft>
                <a:spcPts val="600"/>
              </a:spcAft>
              <a:buFont typeface="Arial" panose="020B0604020202020204" pitchFamily="34" charset="0"/>
              <a:buChar char="•"/>
              <a:defRPr lang="en-US" sz="1200" kern="1200" spc="0" baseline="0" dirty="0" smtClean="0">
                <a:gradFill>
                  <a:gsLst>
                    <a:gs pos="1250">
                      <a:schemeClr val="tx2"/>
                    </a:gs>
                    <a:gs pos="100000">
                      <a:schemeClr val="tx2"/>
                    </a:gs>
                  </a:gsLst>
                  <a:lin ang="54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File card (conversations)</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New files experience in Teams</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New file sharing experience in Teams</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Save for later</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Expiring access for external users</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@mention email notifications include Office comments</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Recommended view on web</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OneNote migration via PC folder backup (KFM)</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endParaRP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endParaRP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Segoe UI Semibold"/>
            </a:endParaRP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endParaRP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endParaRP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endParaRPr>
          </a:p>
        </p:txBody>
      </p:sp>
      <p:sp>
        <p:nvSpPr>
          <p:cNvPr id="29" name="Text Placeholder 7">
            <a:extLst>
              <a:ext uri="{FF2B5EF4-FFF2-40B4-BE49-F238E27FC236}">
                <a16:creationId xmlns:a16="http://schemas.microsoft.com/office/drawing/2014/main" id="{718D8535-6D00-48AC-A543-D0D176AEEF93}"/>
              </a:ext>
            </a:extLst>
          </p:cNvPr>
          <p:cNvSpPr>
            <a:spLocks noGrp="1"/>
          </p:cNvSpPr>
          <p:nvPr/>
        </p:nvSpPr>
        <p:spPr>
          <a:xfrm>
            <a:off x="369109" y="1011198"/>
            <a:ext cx="3778057" cy="533400"/>
          </a:xfrm>
          <a:prstGeom prst="rect">
            <a:avLst/>
          </a:prstGeom>
          <a:solidFill>
            <a:srgbClr val="0078D4"/>
          </a:solidFill>
        </p:spPr>
        <p:txBody>
          <a:bodyPr vert="horz" lIns="182880" tIns="0" rIns="18288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ysClr val="window" lastClr="FFFFFF"/>
                </a:solidFill>
                <a:effectLst/>
                <a:uLnTx/>
                <a:uFillTx/>
                <a:latin typeface="Calibri" panose="020F0502020204030204"/>
                <a:ea typeface="+mn-ea"/>
                <a:cs typeface="+mn-cs"/>
              </a:rPr>
              <a:t>Delivered since SPC</a:t>
            </a:r>
          </a:p>
        </p:txBody>
      </p:sp>
      <p:sp>
        <p:nvSpPr>
          <p:cNvPr id="30" name="Text Placeholder 8">
            <a:extLst>
              <a:ext uri="{FF2B5EF4-FFF2-40B4-BE49-F238E27FC236}">
                <a16:creationId xmlns:a16="http://schemas.microsoft.com/office/drawing/2014/main" id="{D50BFD48-4F7F-4EFC-ADFD-2E9FDB84B864}"/>
              </a:ext>
            </a:extLst>
          </p:cNvPr>
          <p:cNvSpPr>
            <a:spLocks noGrp="1"/>
          </p:cNvSpPr>
          <p:nvPr/>
        </p:nvSpPr>
        <p:spPr>
          <a:xfrm>
            <a:off x="4301849" y="1011198"/>
            <a:ext cx="3731519" cy="533400"/>
          </a:xfrm>
          <a:prstGeom prst="rect">
            <a:avLst/>
          </a:prstGeom>
          <a:solidFill>
            <a:srgbClr val="0078D4"/>
          </a:solidFill>
        </p:spPr>
        <p:txBody>
          <a:bodyPr vert="horz" lIns="182880" tIns="0" rIns="18288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ysClr val="window" lastClr="FFFFFF"/>
                </a:solidFill>
                <a:effectLst/>
                <a:uLnTx/>
                <a:uFillTx/>
                <a:latin typeface="Calibri" panose="020F0502020204030204"/>
                <a:ea typeface="+mn-ea"/>
                <a:cs typeface="+mn-cs"/>
              </a:rPr>
              <a:t>Available soon</a:t>
            </a:r>
          </a:p>
        </p:txBody>
      </p:sp>
      <p:sp>
        <p:nvSpPr>
          <p:cNvPr id="31" name="Text Placeholder 6">
            <a:extLst>
              <a:ext uri="{FF2B5EF4-FFF2-40B4-BE49-F238E27FC236}">
                <a16:creationId xmlns:a16="http://schemas.microsoft.com/office/drawing/2014/main" id="{3FBB3AD5-7F18-48BB-B0C1-5F8EE3E2584C}"/>
              </a:ext>
            </a:extLst>
          </p:cNvPr>
          <p:cNvSpPr>
            <a:spLocks noGrp="1"/>
          </p:cNvSpPr>
          <p:nvPr/>
        </p:nvSpPr>
        <p:spPr>
          <a:xfrm>
            <a:off x="8188051" y="1544596"/>
            <a:ext cx="3731519" cy="2327663"/>
          </a:xfrm>
          <a:prstGeom prst="rect">
            <a:avLst/>
          </a:prstGeom>
          <a:solidFill>
            <a:srgbClr val="5B9BD5">
              <a:lumMod val="60000"/>
              <a:lumOff val="40000"/>
              <a:alpha val="20000"/>
            </a:srgbClr>
          </a:solidFill>
        </p:spPr>
        <p:txBody>
          <a:bodyPr vert="horz" lIns="182880" tIns="91440" rIns="182880" bIns="45720" rtlCol="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lgn="l" defTabSz="914400" rtl="0" eaLnBrk="1" latinLnBrk="0" hangingPunct="1">
              <a:lnSpc>
                <a:spcPct val="90000"/>
              </a:lnSpc>
              <a:spcBef>
                <a:spcPts val="0"/>
              </a:spcBef>
              <a:spcAft>
                <a:spcPts val="600"/>
              </a:spcAft>
              <a:buFont typeface="Arial" panose="020B0604020202020204" pitchFamily="34" charset="0"/>
              <a:buChar char="•"/>
              <a:defRPr lang="en-US" sz="1200" kern="1200" spc="0" baseline="0" dirty="0" smtClean="0">
                <a:gradFill>
                  <a:gsLst>
                    <a:gs pos="1250">
                      <a:schemeClr val="tx2"/>
                    </a:gs>
                    <a:gs pos="100000">
                      <a:schemeClr val="tx2"/>
                    </a:gs>
                  </a:gsLst>
                  <a:lin ang="54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Continuing sharing improvements </a:t>
            </a:r>
          </a:p>
          <a:p>
            <a:pPr marL="685800" marR="0" lvl="1"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44546A"/>
                    </a:gs>
                    <a:gs pos="100000">
                      <a:srgbClr val="44546A"/>
                    </a:gs>
                  </a:gsLst>
                  <a:lin ang="5400000" scaled="0"/>
                </a:gradFill>
                <a:effectLst/>
                <a:uLnTx/>
                <a:uFillTx/>
                <a:latin typeface="Calibri" panose="020F0502020204030204"/>
                <a:ea typeface="+mn-ea"/>
                <a:cs typeface="+mn-cs"/>
              </a:rPr>
              <a:t>Block download for non-office files (</a:t>
            </a:r>
            <a:r>
              <a:rPr kumimoji="0" lang="en-US" sz="1400" b="0" i="1" u="none" strike="noStrike" kern="1200" cap="none" spc="0" normalizeH="0" baseline="0" noProof="0" dirty="0">
                <a:ln>
                  <a:noFill/>
                </a:ln>
                <a:gradFill>
                  <a:gsLst>
                    <a:gs pos="1250">
                      <a:srgbClr val="44546A"/>
                    </a:gs>
                    <a:gs pos="100000">
                      <a:srgbClr val="44546A"/>
                    </a:gs>
                  </a:gsLst>
                  <a:lin ang="5400000" scaled="0"/>
                </a:gradFill>
                <a:effectLst/>
                <a:uLnTx/>
                <a:uFillTx/>
                <a:latin typeface="Calibri" panose="020F0502020204030204"/>
                <a:ea typeface="+mn-ea"/>
                <a:cs typeface="+mn-cs"/>
              </a:rPr>
              <a:t>Available soon</a:t>
            </a:r>
            <a:r>
              <a:rPr kumimoji="0" lang="en-US" sz="1400" b="0" i="0" u="none" strike="noStrike" kern="1200" cap="none" spc="0" normalizeH="0" baseline="0" noProof="0" dirty="0">
                <a:ln>
                  <a:noFill/>
                </a:ln>
                <a:gradFill>
                  <a:gsLst>
                    <a:gs pos="1250">
                      <a:srgbClr val="44546A"/>
                    </a:gs>
                    <a:gs pos="100000">
                      <a:srgbClr val="44546A"/>
                    </a:gs>
                  </a:gsLst>
                  <a:lin ang="5400000" scaled="0"/>
                </a:gradFill>
                <a:effectLst/>
                <a:uLnTx/>
                <a:uFillTx/>
                <a:latin typeface="Calibri" panose="020F0502020204030204"/>
                <a:ea typeface="+mn-ea"/>
                <a:cs typeface="+mn-cs"/>
              </a:rPr>
              <a:t>)</a:t>
            </a:r>
          </a:p>
          <a:p>
            <a:pPr marL="685800" marR="0" lvl="1" indent="-2286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1250">
                      <a:srgbClr val="44546A"/>
                    </a:gs>
                    <a:gs pos="100000">
                      <a:srgbClr val="44546A"/>
                    </a:gs>
                  </a:gsLst>
                  <a:lin ang="5400000" scaled="0"/>
                </a:gradFill>
                <a:effectLst/>
                <a:uLnTx/>
                <a:uFillTx/>
                <a:latin typeface="Calibri" panose="020F0502020204030204"/>
                <a:ea typeface="+mn-ea"/>
                <a:cs typeface="+mn-cs"/>
              </a:rPr>
              <a:t>Request Files (</a:t>
            </a:r>
            <a:r>
              <a:rPr kumimoji="0" lang="en-US" sz="1400" b="0" i="1" u="none" strike="noStrike" kern="1200" cap="none" spc="0" normalizeH="0" baseline="0" noProof="0" dirty="0">
                <a:ln>
                  <a:noFill/>
                </a:ln>
                <a:gradFill>
                  <a:gsLst>
                    <a:gs pos="1250">
                      <a:srgbClr val="44546A"/>
                    </a:gs>
                    <a:gs pos="100000">
                      <a:srgbClr val="44546A"/>
                    </a:gs>
                  </a:gsLst>
                  <a:lin ang="5400000" scaled="0"/>
                </a:gradFill>
                <a:effectLst/>
                <a:uLnTx/>
                <a:uFillTx/>
                <a:latin typeface="Calibri" panose="020F0502020204030204"/>
                <a:ea typeface="+mn-ea"/>
                <a:cs typeface="+mn-cs"/>
              </a:rPr>
              <a:t>Rolling out</a:t>
            </a:r>
            <a:r>
              <a:rPr kumimoji="0" lang="en-US" sz="1400" b="0" i="0" u="none" strike="noStrike" kern="1200" cap="none" spc="0" normalizeH="0" baseline="0" noProof="0" dirty="0">
                <a:ln>
                  <a:noFill/>
                </a:ln>
                <a:gradFill>
                  <a:gsLst>
                    <a:gs pos="1250">
                      <a:srgbClr val="44546A"/>
                    </a:gs>
                    <a:gs pos="100000">
                      <a:srgbClr val="44546A"/>
                    </a:gs>
                  </a:gsLst>
                  <a:lin ang="5400000" scaled="0"/>
                </a:gradFill>
                <a:effectLst/>
                <a:uLnTx/>
                <a:uFillTx/>
                <a:latin typeface="Calibri" panose="020F0502020204030204"/>
                <a:ea typeface="+mn-ea"/>
                <a:cs typeface="+mn-cs"/>
              </a:rPr>
              <a:t>)</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Migration with Mover</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100 GB file upload size (</a:t>
            </a:r>
            <a:r>
              <a:rPr kumimoji="0" lang="en-US" sz="1600" b="1" i="1"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Rolling out</a:t>
            </a: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Sync health reporting</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r>
              <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rPr>
              <a:t>Add to OneDrive</a:t>
            </a: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endPar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endParaRP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endParaRPr kumimoji="0" lang="en-US" sz="1600" b="1"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endParaRP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endParaRPr>
          </a:p>
          <a:p>
            <a:pPr marL="0" marR="0" lvl="0" indent="0" algn="l" defTabSz="932742" rtl="0" eaLnBrk="1" fontAlgn="auto" latinLnBrk="0" hangingPunct="1">
              <a:lnSpc>
                <a:spcPct val="100000"/>
              </a:lnSpc>
              <a:spcBef>
                <a:spcPts val="0"/>
              </a:spcBef>
              <a:spcAft>
                <a:spcPts val="400"/>
              </a:spcAft>
              <a:buClrTx/>
              <a:buSzPct val="90000"/>
              <a:buFont typeface="Arial" pitchFamily="34" charset="0"/>
              <a:buNone/>
              <a:tabLst/>
              <a:defRPr/>
            </a:pPr>
            <a:endParaRPr kumimoji="0" lang="en-US" sz="1600" b="0" i="0" u="none" strike="noStrike" kern="1200" cap="none" spc="0" normalizeH="0" baseline="0" noProof="0" dirty="0">
              <a:ln>
                <a:noFill/>
              </a:ln>
              <a:gradFill>
                <a:gsLst>
                  <a:gs pos="1250">
                    <a:sysClr val="windowText" lastClr="000000"/>
                  </a:gs>
                  <a:gs pos="99000">
                    <a:sysClr val="windowText" lastClr="000000"/>
                  </a:gs>
                </a:gsLst>
                <a:lin ang="5400000" scaled="0"/>
              </a:gradFill>
              <a:effectLst/>
              <a:uLnTx/>
              <a:uFillTx/>
              <a:latin typeface="Calibri Light" panose="020F0302020204030204"/>
              <a:ea typeface="+mn-ea"/>
              <a:cs typeface="+mn-cs"/>
            </a:endParaRPr>
          </a:p>
        </p:txBody>
      </p:sp>
      <p:sp>
        <p:nvSpPr>
          <p:cNvPr id="32" name="Text Placeholder 9">
            <a:extLst>
              <a:ext uri="{FF2B5EF4-FFF2-40B4-BE49-F238E27FC236}">
                <a16:creationId xmlns:a16="http://schemas.microsoft.com/office/drawing/2014/main" id="{2676D0FC-8ACD-482B-B53B-2FC4DCF61B55}"/>
              </a:ext>
            </a:extLst>
          </p:cNvPr>
          <p:cNvSpPr>
            <a:spLocks noGrp="1"/>
          </p:cNvSpPr>
          <p:nvPr/>
        </p:nvSpPr>
        <p:spPr>
          <a:xfrm>
            <a:off x="8188049" y="1011198"/>
            <a:ext cx="3731519" cy="533400"/>
          </a:xfrm>
          <a:prstGeom prst="rect">
            <a:avLst/>
          </a:prstGeom>
          <a:solidFill>
            <a:srgbClr val="0078D4"/>
          </a:solidFill>
        </p:spPr>
        <p:txBody>
          <a:bodyPr vert="horz" lIns="182880" tIns="0" rIns="18288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ysClr val="window" lastClr="FFFFFF"/>
                </a:solidFill>
                <a:effectLst/>
                <a:uLnTx/>
                <a:uFillTx/>
                <a:latin typeface="Calibri" panose="020F0502020204030204"/>
                <a:ea typeface="+mn-ea"/>
                <a:cs typeface="+mn-cs"/>
              </a:rPr>
              <a:t>Top of mind @ Ignite</a:t>
            </a:r>
          </a:p>
        </p:txBody>
      </p:sp>
      <p:grpSp>
        <p:nvGrpSpPr>
          <p:cNvPr id="33" name="Group 32">
            <a:extLst>
              <a:ext uri="{FF2B5EF4-FFF2-40B4-BE49-F238E27FC236}">
                <a16:creationId xmlns:a16="http://schemas.microsoft.com/office/drawing/2014/main" id="{3166A706-E9DD-4F28-AB54-501AEBF0B7ED}"/>
              </a:ext>
            </a:extLst>
          </p:cNvPr>
          <p:cNvGrpSpPr/>
          <p:nvPr/>
        </p:nvGrpSpPr>
        <p:grpSpPr>
          <a:xfrm>
            <a:off x="8188049" y="4018264"/>
            <a:ext cx="3731519" cy="2762622"/>
            <a:chOff x="8229598" y="3755630"/>
            <a:chExt cx="3505200" cy="2797570"/>
          </a:xfrm>
        </p:grpSpPr>
        <p:pic>
          <p:nvPicPr>
            <p:cNvPr id="34" name="Picture 33" descr="An empty road with a cloudy blue sky&#10;&#10;Description automatically generated">
              <a:extLst>
                <a:ext uri="{FF2B5EF4-FFF2-40B4-BE49-F238E27FC236}">
                  <a16:creationId xmlns:a16="http://schemas.microsoft.com/office/drawing/2014/main" id="{22C73C49-D94B-4E59-9BC2-F5EB092F838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54203"/>
            <a:stretch/>
          </p:blipFill>
          <p:spPr>
            <a:xfrm>
              <a:off x="8229598" y="5349240"/>
              <a:ext cx="3505200" cy="1203960"/>
            </a:xfrm>
            <a:prstGeom prst="rect">
              <a:avLst/>
            </a:prstGeom>
          </p:spPr>
        </p:pic>
        <p:pic>
          <p:nvPicPr>
            <p:cNvPr id="35" name="Picture 34" descr="A picture containing building&#10;&#10;Description automatically generated">
              <a:extLst>
                <a:ext uri="{FF2B5EF4-FFF2-40B4-BE49-F238E27FC236}">
                  <a16:creationId xmlns:a16="http://schemas.microsoft.com/office/drawing/2014/main" id="{0529351F-0490-48EE-86DB-680B215DA854}"/>
                </a:ext>
              </a:extLst>
            </p:cNvPr>
            <p:cNvPicPr>
              <a:picLocks noChangeAspect="1"/>
            </p:cNvPicPr>
            <p:nvPr/>
          </p:nvPicPr>
          <p:blipFill rotWithShape="1">
            <a:blip r:embed="rId5"/>
            <a:srcRect t="19136" b="19667"/>
            <a:stretch/>
          </p:blipFill>
          <p:spPr>
            <a:xfrm>
              <a:off x="9128425" y="3755630"/>
              <a:ext cx="1707545" cy="1044970"/>
            </a:xfrm>
            <a:prstGeom prst="rect">
              <a:avLst/>
            </a:prstGeom>
          </p:spPr>
        </p:pic>
        <p:cxnSp>
          <p:nvCxnSpPr>
            <p:cNvPr id="36" name="Straight Connector 35">
              <a:extLst>
                <a:ext uri="{FF2B5EF4-FFF2-40B4-BE49-F238E27FC236}">
                  <a16:creationId xmlns:a16="http://schemas.microsoft.com/office/drawing/2014/main" id="{D54F5023-A3FD-4101-9569-BA9E153FE5FB}"/>
                </a:ext>
              </a:extLst>
            </p:cNvPr>
            <p:cNvCxnSpPr>
              <a:cxnSpLocks/>
            </p:cNvCxnSpPr>
            <p:nvPr/>
          </p:nvCxnSpPr>
          <p:spPr>
            <a:xfrm>
              <a:off x="8229598" y="5076857"/>
              <a:ext cx="3505200" cy="0"/>
            </a:xfrm>
            <a:prstGeom prst="line">
              <a:avLst/>
            </a:prstGeom>
            <a:noFill/>
            <a:ln w="6350" cap="flat" cmpd="sng" algn="ctr">
              <a:solidFill>
                <a:sysClr val="window" lastClr="FFFFFF">
                  <a:lumMod val="85000"/>
                </a:sysClr>
              </a:solidFill>
              <a:prstDash val="solid"/>
              <a:miter lim="800000"/>
              <a:headEnd type="none"/>
              <a:tailEnd type="none"/>
            </a:ln>
            <a:effectLst/>
          </p:spPr>
        </p:cxnSp>
        <p:sp>
          <p:nvSpPr>
            <p:cNvPr id="37" name="TextBox 13">
              <a:extLst>
                <a:ext uri="{FF2B5EF4-FFF2-40B4-BE49-F238E27FC236}">
                  <a16:creationId xmlns:a16="http://schemas.microsoft.com/office/drawing/2014/main" id="{742EED95-D4C9-4B87-863C-3A0D03E0C122}"/>
                </a:ext>
              </a:extLst>
            </p:cNvPr>
            <p:cNvSpPr txBox="1"/>
            <p:nvPr/>
          </p:nvSpPr>
          <p:spPr>
            <a:xfrm>
              <a:off x="9531432" y="4804475"/>
              <a:ext cx="901529" cy="544765"/>
            </a:xfrm>
            <a:prstGeom prst="rect">
              <a:avLst/>
            </a:prstGeom>
            <a:solidFill>
              <a:sysClr val="window" lastClr="FFFFFF"/>
            </a:solidFill>
          </p:spPr>
          <p:txBody>
            <a:bodyPr wrap="non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6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2019</a:t>
              </a:r>
              <a:endParaRPr kumimoji="0" lang="en-US" sz="2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8055787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2BBE-0E9C-46D9-AA8B-EC66B8B73167}"/>
              </a:ext>
            </a:extLst>
          </p:cNvPr>
          <p:cNvSpPr>
            <a:spLocks noGrp="1"/>
          </p:cNvSpPr>
          <p:nvPr>
            <p:ph type="title"/>
          </p:nvPr>
        </p:nvSpPr>
        <p:spPr/>
        <p:txBody>
          <a:bodyPr/>
          <a:lstStyle/>
          <a:p>
            <a:r>
              <a:rPr lang="en-US"/>
              <a:t>External Sharing</a:t>
            </a:r>
            <a:endParaRPr lang="en-US" dirty="0"/>
          </a:p>
        </p:txBody>
      </p:sp>
      <p:sp>
        <p:nvSpPr>
          <p:cNvPr id="3" name="Content Placeholder 2">
            <a:extLst>
              <a:ext uri="{FF2B5EF4-FFF2-40B4-BE49-F238E27FC236}">
                <a16:creationId xmlns:a16="http://schemas.microsoft.com/office/drawing/2014/main" id="{72CDABAF-9181-4476-B3A0-ED6C7D19CD93}"/>
              </a:ext>
            </a:extLst>
          </p:cNvPr>
          <p:cNvSpPr>
            <a:spLocks noGrp="1"/>
          </p:cNvSpPr>
          <p:nvPr>
            <p:ph sz="quarter" idx="12"/>
          </p:nvPr>
        </p:nvSpPr>
        <p:spPr>
          <a:xfrm>
            <a:off x="584200" y="1435100"/>
            <a:ext cx="5211763" cy="5207579"/>
          </a:xfrm>
        </p:spPr>
        <p:txBody>
          <a:bodyPr/>
          <a:lstStyle/>
          <a:p>
            <a:r>
              <a:rPr lang="en-US" sz="1800" dirty="0"/>
              <a:t>Sharing integration in Microsoft Teams &amp; Outlook</a:t>
            </a:r>
          </a:p>
          <a:p>
            <a:r>
              <a:rPr lang="en-US" sz="1800" dirty="0"/>
              <a:t>Sharing links that block download</a:t>
            </a:r>
          </a:p>
          <a:p>
            <a:r>
              <a:rPr lang="en-US" sz="1800" dirty="0"/>
              <a:t>Request files</a:t>
            </a:r>
          </a:p>
          <a:p>
            <a:r>
              <a:rPr lang="en-US" sz="1800" dirty="0"/>
              <a:t>Get link to PowerPoint slide</a:t>
            </a:r>
          </a:p>
          <a:p>
            <a:r>
              <a:rPr lang="en-US" sz="1800" dirty="0"/>
              <a:t>Reply to Office comments from Outlook</a:t>
            </a:r>
          </a:p>
          <a:p>
            <a:r>
              <a:rPr lang="en-US" sz="1800" dirty="0"/>
              <a:t>Address bar sharing</a:t>
            </a:r>
          </a:p>
          <a:p>
            <a:r>
              <a:rPr lang="en-US" sz="1800" i="1" dirty="0"/>
              <a:t>Sync across organizations</a:t>
            </a:r>
          </a:p>
          <a:p>
            <a:r>
              <a:rPr lang="en-US" sz="1800" i="1" dirty="0"/>
              <a:t>Password protected Anyone links</a:t>
            </a:r>
          </a:p>
          <a:p>
            <a:r>
              <a:rPr lang="en-US" sz="1800" i="1" dirty="0"/>
              <a:t>External users in file View counts</a:t>
            </a:r>
          </a:p>
          <a:p>
            <a:r>
              <a:rPr lang="en-US" sz="1800" i="1" dirty="0"/>
              <a:t>Comments on all file types</a:t>
            </a:r>
          </a:p>
          <a:p>
            <a:r>
              <a:rPr lang="en-US" sz="1800" i="1" dirty="0"/>
              <a:t>Save for Later</a:t>
            </a:r>
          </a:p>
          <a:p>
            <a:r>
              <a:rPr lang="en-US" sz="1800" i="1" dirty="0"/>
              <a:t>@mentions in Office comments</a:t>
            </a:r>
          </a:p>
          <a:p>
            <a:r>
              <a:rPr lang="en-US" sz="1800" i="1" dirty="0"/>
              <a:t>Mute notifications on specific files</a:t>
            </a:r>
          </a:p>
          <a:p>
            <a:r>
              <a:rPr lang="en-US" sz="1800" i="1" dirty="0"/>
              <a:t>Popular Around Me</a:t>
            </a:r>
          </a:p>
          <a:p>
            <a:r>
              <a:rPr lang="en-US" sz="1800" i="1" dirty="0"/>
              <a:t>Inherited Links Banner in Manage Access</a:t>
            </a:r>
            <a:endParaRPr lang="en-US" sz="1800" dirty="0"/>
          </a:p>
        </p:txBody>
      </p:sp>
      <p:sp>
        <p:nvSpPr>
          <p:cNvPr id="4" name="Content Placeholder 3">
            <a:extLst>
              <a:ext uri="{FF2B5EF4-FFF2-40B4-BE49-F238E27FC236}">
                <a16:creationId xmlns:a16="http://schemas.microsoft.com/office/drawing/2014/main" id="{57EF8930-21A3-4EFA-AB5E-E2E0026C3115}"/>
              </a:ext>
            </a:extLst>
          </p:cNvPr>
          <p:cNvSpPr>
            <a:spLocks noGrp="1"/>
          </p:cNvSpPr>
          <p:nvPr>
            <p:ph sz="quarter" idx="13"/>
          </p:nvPr>
        </p:nvSpPr>
        <p:spPr>
          <a:xfrm>
            <a:off x="6396039" y="1490519"/>
            <a:ext cx="5219700" cy="3490186"/>
          </a:xfrm>
        </p:spPr>
        <p:txBody>
          <a:bodyPr/>
          <a:lstStyle/>
          <a:p>
            <a:r>
              <a:rPr lang="en-US" sz="1800" dirty="0"/>
              <a:t>Sharing Reports</a:t>
            </a:r>
          </a:p>
          <a:p>
            <a:r>
              <a:rPr lang="en-US" sz="1800" dirty="0"/>
              <a:t>Expiring external access</a:t>
            </a:r>
          </a:p>
          <a:p>
            <a:r>
              <a:rPr lang="en-US" sz="1800" dirty="0"/>
              <a:t>Azure B2B Integration in Preview</a:t>
            </a:r>
          </a:p>
          <a:p>
            <a:r>
              <a:rPr lang="en-US" sz="1800" dirty="0"/>
              <a:t>Per-Site Anyone Link Expiration</a:t>
            </a:r>
          </a:p>
          <a:p>
            <a:r>
              <a:rPr lang="en-US" sz="1800" dirty="0"/>
              <a:t>Default Sharing Link to People with Existing Access</a:t>
            </a:r>
          </a:p>
          <a:p>
            <a:r>
              <a:rPr lang="en-US" sz="1800" i="1" dirty="0"/>
              <a:t>New Site Collection Sharing Settings Panel for Modern SharePoint Admin Center</a:t>
            </a:r>
          </a:p>
          <a:p>
            <a:r>
              <a:rPr lang="en-US" sz="1800" i="1" dirty="0"/>
              <a:t>Modern Site Sharing Settings Experience</a:t>
            </a:r>
          </a:p>
          <a:p>
            <a:r>
              <a:rPr lang="en-US" sz="1800" i="1" dirty="0"/>
              <a:t>Custom IT Help Link for External Sharing</a:t>
            </a:r>
          </a:p>
          <a:p>
            <a:r>
              <a:rPr lang="en-US" sz="1800" i="1" dirty="0"/>
              <a:t>Productivity Score for Admins</a:t>
            </a:r>
            <a:endParaRPr lang="en-US" sz="1800" dirty="0"/>
          </a:p>
        </p:txBody>
      </p:sp>
      <p:sp>
        <p:nvSpPr>
          <p:cNvPr id="5" name="Text Placeholder 7">
            <a:extLst>
              <a:ext uri="{FF2B5EF4-FFF2-40B4-BE49-F238E27FC236}">
                <a16:creationId xmlns:a16="http://schemas.microsoft.com/office/drawing/2014/main" id="{14681A3E-3FD3-4443-94F6-C025F52C9E43}"/>
              </a:ext>
            </a:extLst>
          </p:cNvPr>
          <p:cNvSpPr>
            <a:spLocks noGrp="1"/>
          </p:cNvSpPr>
          <p:nvPr/>
        </p:nvSpPr>
        <p:spPr>
          <a:xfrm>
            <a:off x="584200" y="1077583"/>
            <a:ext cx="5319424" cy="332693"/>
          </a:xfrm>
          <a:prstGeom prst="rect">
            <a:avLst/>
          </a:prstGeom>
          <a:solidFill>
            <a:srgbClr val="0078D4"/>
          </a:solidFill>
        </p:spPr>
        <p:txBody>
          <a:bodyPr vert="horz" lIns="182880" tIns="0" rIns="18288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ysClr val="window" lastClr="FFFFFF"/>
                </a:solidFill>
                <a:effectLst/>
                <a:uLnTx/>
                <a:uFillTx/>
                <a:latin typeface="Calibri" panose="020F0502020204030204"/>
                <a:ea typeface="+mn-ea"/>
                <a:cs typeface="+mn-cs"/>
              </a:rPr>
              <a:t>What’s New for End Users</a:t>
            </a:r>
          </a:p>
        </p:txBody>
      </p:sp>
      <p:sp>
        <p:nvSpPr>
          <p:cNvPr id="6" name="Text Placeholder 7">
            <a:extLst>
              <a:ext uri="{FF2B5EF4-FFF2-40B4-BE49-F238E27FC236}">
                <a16:creationId xmlns:a16="http://schemas.microsoft.com/office/drawing/2014/main" id="{271F19A4-D777-434A-A30A-8D59B9B09D1C}"/>
              </a:ext>
            </a:extLst>
          </p:cNvPr>
          <p:cNvSpPr>
            <a:spLocks noGrp="1"/>
          </p:cNvSpPr>
          <p:nvPr/>
        </p:nvSpPr>
        <p:spPr>
          <a:xfrm>
            <a:off x="6223000" y="1077582"/>
            <a:ext cx="5319424" cy="332693"/>
          </a:xfrm>
          <a:prstGeom prst="rect">
            <a:avLst/>
          </a:prstGeom>
          <a:solidFill>
            <a:srgbClr val="0078D4"/>
          </a:solidFill>
        </p:spPr>
        <p:txBody>
          <a:bodyPr vert="horz" lIns="182880" tIns="0" rIns="18288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ysClr val="window" lastClr="FFFFFF"/>
                </a:solidFill>
                <a:effectLst/>
                <a:uLnTx/>
                <a:uFillTx/>
                <a:latin typeface="Calibri" panose="020F0502020204030204"/>
                <a:ea typeface="+mn-ea"/>
                <a:cs typeface="+mn-cs"/>
              </a:rPr>
              <a:t>What’s New for Admins</a:t>
            </a:r>
          </a:p>
        </p:txBody>
      </p:sp>
      <p:sp>
        <p:nvSpPr>
          <p:cNvPr id="9" name="TextBox 8">
            <a:extLst>
              <a:ext uri="{FF2B5EF4-FFF2-40B4-BE49-F238E27FC236}">
                <a16:creationId xmlns:a16="http://schemas.microsoft.com/office/drawing/2014/main" id="{FF7AF0E6-10C0-45D2-B260-20E235F61B8C}"/>
              </a:ext>
            </a:extLst>
          </p:cNvPr>
          <p:cNvSpPr txBox="1"/>
          <p:nvPr/>
        </p:nvSpPr>
        <p:spPr>
          <a:xfrm>
            <a:off x="5582805" y="6180227"/>
            <a:ext cx="6387523"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rPr>
              <a:t>BRK3263: showcases all the new and “coming soon” features for external sharing: </a:t>
            </a:r>
            <a:r>
              <a:rPr lang="en-US" sz="1400" dirty="0">
                <a:hlinkClick r:id="rId2"/>
              </a:rPr>
              <a:t>https://myignite.techcommunity.microsoft.com/sessions/81495?source=sessions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85712739"/>
      </p:ext>
    </p:extLst>
  </p:cSld>
  <p:clrMapOvr>
    <a:masterClrMapping/>
  </p:clrMapOvr>
  <p:transition>
    <p:fade/>
  </p:transition>
</p:sld>
</file>

<file path=ppt/theme/theme1.xml><?xml version="1.0" encoding="utf-8"?>
<a:theme xmlns:a="http://schemas.openxmlformats.org/drawingml/2006/main" name="DividendVTI">
  <a:themeElements>
    <a:clrScheme name="">
      <a:dk1>
        <a:srgbClr val="000000"/>
      </a:dk1>
      <a:lt1>
        <a:srgbClr val="FFFFFF"/>
      </a:lt1>
      <a:dk2>
        <a:srgbClr val="243C41"/>
      </a:dk2>
      <a:lt2>
        <a:srgbClr val="E8E6E2"/>
      </a:lt2>
      <a:accent1>
        <a:srgbClr val="90A5C3"/>
      </a:accent1>
      <a:accent2>
        <a:srgbClr val="7BA9B4"/>
      </a:accent2>
      <a:accent3>
        <a:srgbClr val="80AAA0"/>
      </a:accent3>
      <a:accent4>
        <a:srgbClr val="77AF8A"/>
      </a:accent4>
      <a:accent5>
        <a:srgbClr val="85AB82"/>
      </a:accent5>
      <a:accent6>
        <a:srgbClr val="8EAA74"/>
      </a:accent6>
      <a:hlink>
        <a:srgbClr val="977F5B"/>
      </a:hlink>
      <a:folHlink>
        <a:srgbClr val="82828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SOYS 2019">
  <a:themeElements>
    <a:clrScheme name="Ignite 2019">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OYS Template 2019.potx" id="{62FFED96-2D9C-42AF-BC7A-D1700D20612F}" vid="{77266086-8133-486C-99F4-55457BEB0969}"/>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5.xml><?xml version="1.0" encoding="utf-8"?>
<a:theme xmlns:a="http://schemas.openxmlformats.org/drawingml/2006/main" name="1_SOYS 2019">
  <a:themeElements>
    <a:clrScheme name="Ignite 2019">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OYS Template 2019.potx" id="{62FFED96-2D9C-42AF-BC7A-D1700D20612F}" vid="{77266086-8133-486C-99F4-55457BEB0969}"/>
    </a:ext>
  </a:extLst>
</a:theme>
</file>

<file path=ppt/theme/theme6.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CFFFF6694A3A84398AE3B90DA584C8F" ma:contentTypeVersion="13" ma:contentTypeDescription="Create a new document." ma:contentTypeScope="" ma:versionID="527f85752738481278513d86d60c4d9a">
  <xsd:schema xmlns:xsd="http://www.w3.org/2001/XMLSchema" xmlns:xs="http://www.w3.org/2001/XMLSchema" xmlns:p="http://schemas.microsoft.com/office/2006/metadata/properties" xmlns:ns3="48dc59b5-7fa8-410a-82dd-894fa5edc52c" xmlns:ns4="023d7859-56c7-4338-b8ae-371bd3023252" targetNamespace="http://schemas.microsoft.com/office/2006/metadata/properties" ma:root="true" ma:fieldsID="8173a45afc2680b3904181a54b831be8" ns3:_="" ns4:_="">
    <xsd:import namespace="48dc59b5-7fa8-410a-82dd-894fa5edc52c"/>
    <xsd:import namespace="023d7859-56c7-4338-b8ae-371bd302325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dc59b5-7fa8-410a-82dd-894fa5edc52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3d7859-56c7-4338-b8ae-371bd302325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94A76-77A3-4EAA-9B5C-A801CF7571B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1DA417B-E55C-4246-8F67-AF1E73D0DD44}">
  <ds:schemaRefs>
    <ds:schemaRef ds:uri="http://schemas.microsoft.com/sharepoint/v3/contenttype/forms"/>
  </ds:schemaRefs>
</ds:datastoreItem>
</file>

<file path=customXml/itemProps3.xml><?xml version="1.0" encoding="utf-8"?>
<ds:datastoreItem xmlns:ds="http://schemas.openxmlformats.org/officeDocument/2006/customXml" ds:itemID="{A5EF122A-6E99-4DC4-ABF1-1B445F4994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dc59b5-7fa8-410a-82dd-894fa5edc52c"/>
    <ds:schemaRef ds:uri="023d7859-56c7-4338-b8ae-371bd30232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55</TotalTime>
  <Words>2547</Words>
  <Application>Microsoft Office PowerPoint</Application>
  <PresentationFormat>Widescreen</PresentationFormat>
  <Paragraphs>529</Paragraphs>
  <Slides>23</Slides>
  <Notes>5</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23</vt:i4>
      </vt:variant>
    </vt:vector>
  </HeadingPairs>
  <TitlesOfParts>
    <vt:vector size="42" baseType="lpstr">
      <vt:lpstr>Arial</vt:lpstr>
      <vt:lpstr>Calibri</vt:lpstr>
      <vt:lpstr>Calibri Light</vt:lpstr>
      <vt:lpstr>Consolas</vt:lpstr>
      <vt:lpstr>Franklin Gothic Book</vt:lpstr>
      <vt:lpstr>Franklin Gothic Demi</vt:lpstr>
      <vt:lpstr>Gill Sans MT</vt:lpstr>
      <vt:lpstr>Segoe UI</vt:lpstr>
      <vt:lpstr>Segoe UI Light</vt:lpstr>
      <vt:lpstr>Segoe UI Semibold</vt:lpstr>
      <vt:lpstr>Segoe UI Semilight</vt:lpstr>
      <vt:lpstr>Wingdings</vt:lpstr>
      <vt:lpstr>Wingdings 2</vt:lpstr>
      <vt:lpstr>DividendVTI</vt:lpstr>
      <vt:lpstr>White Template</vt:lpstr>
      <vt:lpstr>SOYS 2019</vt:lpstr>
      <vt:lpstr>Black Template</vt:lpstr>
      <vt:lpstr>1_SOYS 2019</vt:lpstr>
      <vt:lpstr>Light Gray Template</vt:lpstr>
      <vt:lpstr>Microsoft Ignite 2019 Microsoft 365 Roadmap Slide Summary</vt:lpstr>
      <vt:lpstr>'Knowledge' inc. Project Cortex</vt:lpstr>
      <vt:lpstr>Intelligent intranet</vt:lpstr>
      <vt:lpstr>SharePoint team collaboration</vt:lpstr>
      <vt:lpstr>SharePoint Lists and Libraries</vt:lpstr>
      <vt:lpstr>SharePoint BizApps</vt:lpstr>
      <vt:lpstr>Combined: SharePoint Business Apps and Lists</vt:lpstr>
      <vt:lpstr>OneDrive</vt:lpstr>
      <vt:lpstr>External Sharing</vt:lpstr>
      <vt:lpstr>SharePoint Developer platform</vt:lpstr>
      <vt:lpstr>SharePoint Site Analytics and Intelligence</vt:lpstr>
      <vt:lpstr>Roadmap: Security &amp; Compliance</vt:lpstr>
      <vt:lpstr>SharePoint and OneDrive Admin</vt:lpstr>
      <vt:lpstr>Migration</vt:lpstr>
      <vt:lpstr>Teams</vt:lpstr>
      <vt:lpstr>Yammer Roadmap</vt:lpstr>
      <vt:lpstr>The New Yammer</vt:lpstr>
      <vt:lpstr>Yammer Compliance</vt:lpstr>
      <vt:lpstr>Search</vt:lpstr>
      <vt:lpstr>Stream</vt:lpstr>
      <vt:lpstr>Office365 Groups Roadmap</vt:lpstr>
      <vt:lpstr>OneNote Roadmap</vt:lpstr>
      <vt:lpstr>Compliance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Ignite 2019 Roadmap Slides</dc:title>
  <dc:creator>Susan Hanley</dc:creator>
  <cp:lastModifiedBy>Susan Hanley</cp:lastModifiedBy>
  <cp:revision>5</cp:revision>
  <dcterms:created xsi:type="dcterms:W3CDTF">2019-11-09T21:50:10Z</dcterms:created>
  <dcterms:modified xsi:type="dcterms:W3CDTF">2019-11-18T19:01:13Z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0x0101000CFFFF6694A3A84398AE3B90DA584C8F</vt:lpwstr>
  </property>
</Properties>
</file>